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7" r:id="rId3"/>
    <p:sldId id="258" r:id="rId4"/>
    <p:sldId id="259" r:id="rId5"/>
    <p:sldId id="260" r:id="rId6"/>
    <p:sldId id="261" r:id="rId7"/>
    <p:sldId id="262" r:id="rId8"/>
    <p:sldId id="301" r:id="rId9"/>
    <p:sldId id="302" r:id="rId10"/>
    <p:sldId id="265" r:id="rId11"/>
    <p:sldId id="266" r:id="rId12"/>
    <p:sldId id="303" r:id="rId13"/>
    <p:sldId id="268" r:id="rId14"/>
    <p:sldId id="269" r:id="rId15"/>
    <p:sldId id="270" r:id="rId16"/>
    <p:sldId id="304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5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66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4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езентация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езентация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презентация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резентация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езентация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езентация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\Desktop\презентация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резентация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езентация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резентация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6"/>
            <a:ext cx="9140834" cy="68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презентация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презентация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презентация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презентация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презентация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презентация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презентация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презентация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презентация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презентация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6"/>
            <a:ext cx="9140834" cy="68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презентация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презентация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презентация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презентация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презентация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презентация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презентация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презентация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презентация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презентация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6"/>
            <a:ext cx="9140834" cy="68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презентация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презентация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презентация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презентация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презентация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5" y="-61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презентация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езентация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6"/>
            <a:ext cx="9140834" cy="68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езентация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6"/>
            <a:ext cx="9144000" cy="68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езентация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6"/>
            <a:ext cx="9140834" cy="68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презентация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презентация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Экран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6</cp:revision>
  <dcterms:created xsi:type="dcterms:W3CDTF">2014-09-25T16:20:51Z</dcterms:created>
  <dcterms:modified xsi:type="dcterms:W3CDTF">2014-09-25T18:00:27Z</dcterms:modified>
</cp:coreProperties>
</file>