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FF33"/>
    <a:srgbClr val="FFFF66"/>
    <a:srgbClr val="99FFCC"/>
    <a:srgbClr val="CCFF66"/>
    <a:srgbClr val="B7FFB7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854B2-8799-490E-9EC5-FD319DB24191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805B6-B58C-4672-A1C3-012B47464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202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805B6-B58C-4672-A1C3-012B47464BB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96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7E80-8BA1-4187-9768-2460C6ED2320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85C0-E1AC-4605-8C6F-9393C0C28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273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7E80-8BA1-4187-9768-2460C6ED2320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85C0-E1AC-4605-8C6F-9393C0C28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7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7E80-8BA1-4187-9768-2460C6ED2320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85C0-E1AC-4605-8C6F-9393C0C28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00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7E80-8BA1-4187-9768-2460C6ED2320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85C0-E1AC-4605-8C6F-9393C0C28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40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7E80-8BA1-4187-9768-2460C6ED2320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85C0-E1AC-4605-8C6F-9393C0C28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50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7E80-8BA1-4187-9768-2460C6ED2320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85C0-E1AC-4605-8C6F-9393C0C28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72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7E80-8BA1-4187-9768-2460C6ED2320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85C0-E1AC-4605-8C6F-9393C0C28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129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7E80-8BA1-4187-9768-2460C6ED2320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85C0-E1AC-4605-8C6F-9393C0C28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35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7E80-8BA1-4187-9768-2460C6ED2320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85C0-E1AC-4605-8C6F-9393C0C28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654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7E80-8BA1-4187-9768-2460C6ED2320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85C0-E1AC-4605-8C6F-9393C0C28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87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7E80-8BA1-4187-9768-2460C6ED2320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85C0-E1AC-4605-8C6F-9393C0C28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02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66"/>
            </a:gs>
            <a:gs pos="49000">
              <a:srgbClr val="CCFF66"/>
            </a:gs>
            <a:gs pos="100000">
              <a:srgbClr val="99FF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B7E80-8BA1-4187-9768-2460C6ED2320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E85C0-E1AC-4605-8C6F-9393C0C28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2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jpg"/><Relationship Id="rId5" Type="http://schemas.microsoft.com/office/2007/relationships/hdphoto" Target="../media/hdphoto2.wdp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microsoft.com/office/2007/relationships/hdphoto" Target="../media/hdphoto7.wdp"/><Relationship Id="rId4" Type="http://schemas.openxmlformats.org/officeDocument/2006/relationships/image" Target="../media/image31.jpe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8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46014" y="1123761"/>
            <a:ext cx="3593356" cy="646331"/>
          </a:xfrm>
          <a:prstGeom prst="rect">
            <a:avLst/>
          </a:prstGeom>
          <a:noFill/>
          <a:ln w="57150">
            <a:solidFill>
              <a:srgbClr val="BBFF3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27 марта мы с ребятами посетили </a:t>
            </a:r>
          </a:p>
          <a:p>
            <a:pPr algn="ctr"/>
            <a:r>
              <a:rPr lang="ru-RU" dirty="0" smtClean="0"/>
              <a:t>Детскую библиотеку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6" y="163772"/>
            <a:ext cx="3693995" cy="2770497"/>
          </a:xfrm>
          <a:prstGeom prst="rect">
            <a:avLst/>
          </a:prstGeom>
          <a:ln w="57150">
            <a:solidFill>
              <a:srgbClr val="FF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30" y="163772"/>
            <a:ext cx="3630304" cy="2722729"/>
          </a:xfrm>
          <a:prstGeom prst="rect">
            <a:avLst/>
          </a:prstGeom>
          <a:ln w="57150">
            <a:solidFill>
              <a:srgbClr val="FF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53" y="2730081"/>
            <a:ext cx="4967079" cy="3725310"/>
          </a:xfrm>
          <a:prstGeom prst="rect">
            <a:avLst/>
          </a:prstGeom>
          <a:ln w="57150">
            <a:solidFill>
              <a:srgbClr val="FF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757" y="3653816"/>
            <a:ext cx="2961977" cy="2251102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1" y="3670113"/>
            <a:ext cx="2737827" cy="2251102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271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8" y="152464"/>
            <a:ext cx="3872683" cy="2904512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20" y="319524"/>
            <a:ext cx="4615739" cy="3461803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260" y="4038030"/>
            <a:ext cx="3556104" cy="2667078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2" y="3897083"/>
            <a:ext cx="3744034" cy="2808025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282747" y="4038030"/>
            <a:ext cx="2618281" cy="369332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На капитанском мостике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265000" y="3292363"/>
            <a:ext cx="1874872" cy="369332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В каюте секретов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706" y="1108963"/>
            <a:ext cx="1412193" cy="941462"/>
          </a:xfrm>
          <a:prstGeom prst="rect">
            <a:avLst/>
          </a:prstGeom>
          <a:ln w="57150">
            <a:solidFill>
              <a:srgbClr val="FF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310" y="2308718"/>
            <a:ext cx="1808793" cy="1352977"/>
          </a:xfrm>
          <a:prstGeom prst="rect">
            <a:avLst/>
          </a:prstGeom>
          <a:ln w="57150">
            <a:solidFill>
              <a:srgbClr val="FF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Картинки по запросу картинки корабль с парусам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932" y="4632266"/>
            <a:ext cx="2722096" cy="1951190"/>
          </a:xfrm>
          <a:prstGeom prst="rect">
            <a:avLst/>
          </a:prstGeom>
          <a:ln w="57150">
            <a:solidFill>
              <a:srgbClr val="FF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03326" y="319524"/>
            <a:ext cx="2560573" cy="646331"/>
          </a:xfrm>
          <a:prstGeom prst="rect">
            <a:avLst/>
          </a:prstGeom>
          <a:noFill/>
          <a:ln w="57150">
            <a:solidFill>
              <a:srgbClr val="BBFF3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Дизайнеры оформили</a:t>
            </a:r>
          </a:p>
          <a:p>
            <a:pPr algn="ctr"/>
            <a:r>
              <a:rPr lang="ru-RU" dirty="0"/>
              <a:t>б</a:t>
            </a:r>
            <a:r>
              <a:rPr lang="ru-RU" dirty="0" smtClean="0"/>
              <a:t>иблиотеку как корабль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52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8" y="156947"/>
            <a:ext cx="3302759" cy="2477070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240" y="152433"/>
            <a:ext cx="3438634" cy="2578976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6" y="2811616"/>
            <a:ext cx="2686570" cy="2014928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93" y="93828"/>
            <a:ext cx="3386919" cy="2540189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985" y="2399345"/>
            <a:ext cx="2725474" cy="2044105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184" y="2158201"/>
            <a:ext cx="2734101" cy="2050576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0" y="5071908"/>
            <a:ext cx="2270078" cy="1702559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6" r="7413"/>
          <a:stretch/>
        </p:blipFill>
        <p:spPr>
          <a:xfrm>
            <a:off x="10090244" y="2915707"/>
            <a:ext cx="1610436" cy="1839191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66" y="4925057"/>
            <a:ext cx="2356308" cy="1767231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b="3482"/>
          <a:stretch/>
        </p:blipFill>
        <p:spPr>
          <a:xfrm>
            <a:off x="6428422" y="4747029"/>
            <a:ext cx="2469342" cy="1945259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48" y="4671216"/>
            <a:ext cx="2694763" cy="2021072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519897" y="4270453"/>
            <a:ext cx="1888337" cy="369332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В кают-компании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486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77" y="1521925"/>
            <a:ext cx="6108310" cy="4581232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163772"/>
            <a:ext cx="3170496" cy="2377872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06" y="163772"/>
            <a:ext cx="3162467" cy="2371850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2" r="13532"/>
          <a:stretch/>
        </p:blipFill>
        <p:spPr>
          <a:xfrm>
            <a:off x="9551325" y="4837568"/>
            <a:ext cx="2363671" cy="1809473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806592" y="658183"/>
            <a:ext cx="2650534" cy="369332"/>
          </a:xfrm>
          <a:prstGeom prst="rect">
            <a:avLst/>
          </a:prstGeom>
          <a:noFill/>
          <a:ln w="57150">
            <a:solidFill>
              <a:srgbClr val="BBFF33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В каюте интересных книг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912486" y="3338411"/>
            <a:ext cx="1641347" cy="646331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Чудо – дерево </a:t>
            </a:r>
          </a:p>
          <a:p>
            <a:pPr algn="ctr"/>
            <a:r>
              <a:rPr lang="ru-RU" dirty="0" smtClean="0"/>
              <a:t>К. Чуковского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43455" y="2798864"/>
            <a:ext cx="1435778" cy="1477328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Ребята</a:t>
            </a:r>
          </a:p>
          <a:p>
            <a:pPr algn="ctr"/>
            <a:r>
              <a:rPr lang="ru-RU" dirty="0" smtClean="0"/>
              <a:t> отгадывали </a:t>
            </a:r>
          </a:p>
          <a:p>
            <a:pPr algn="ctr"/>
            <a:r>
              <a:rPr lang="ru-RU" dirty="0" smtClean="0"/>
              <a:t>загадки о </a:t>
            </a:r>
          </a:p>
          <a:p>
            <a:pPr algn="ctr"/>
            <a:r>
              <a:rPr lang="ru-RU" dirty="0" smtClean="0"/>
              <a:t>сказочных </a:t>
            </a:r>
          </a:p>
          <a:p>
            <a:pPr algn="ctr"/>
            <a:r>
              <a:rPr lang="ru-RU" dirty="0" smtClean="0"/>
              <a:t>героях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4613173"/>
            <a:ext cx="2711824" cy="2033868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554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6" y="212307"/>
            <a:ext cx="3945329" cy="2958997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18464" y="3548175"/>
            <a:ext cx="2561920" cy="369332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Трюм - книгохранилище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07" y="390026"/>
            <a:ext cx="3849498" cy="2887123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84" y="156067"/>
            <a:ext cx="3613284" cy="2709963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6" y="4358194"/>
            <a:ext cx="3101462" cy="2326097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881" y="4779675"/>
            <a:ext cx="2539487" cy="1904616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04" y="3548175"/>
            <a:ext cx="2742719" cy="2057039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2" r="13980" b="27761"/>
          <a:stretch/>
        </p:blipFill>
        <p:spPr>
          <a:xfrm>
            <a:off x="6609505" y="4358194"/>
            <a:ext cx="2601050" cy="2057039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876926" y="5876240"/>
            <a:ext cx="2353273" cy="646331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Самая большая книга </a:t>
            </a:r>
          </a:p>
          <a:p>
            <a:pPr algn="ctr"/>
            <a:r>
              <a:rPr lang="ru-RU" dirty="0" smtClean="0"/>
              <a:t>в библиотеке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710512" y="3737254"/>
            <a:ext cx="2500043" cy="369332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Самая маленькая книга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9210555" y="3188655"/>
            <a:ext cx="2430281" cy="369332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Движущиеся стеллажи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48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2" y="174812"/>
            <a:ext cx="3998258" cy="2998694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2" y="3630707"/>
            <a:ext cx="3998258" cy="2998694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726" y="1970509"/>
            <a:ext cx="3505201" cy="2628900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87" r="13284"/>
          <a:stretch/>
        </p:blipFill>
        <p:spPr>
          <a:xfrm>
            <a:off x="8121934" y="174811"/>
            <a:ext cx="3864415" cy="3152261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934" y="3738282"/>
            <a:ext cx="3854825" cy="2891119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042647" y="1008529"/>
            <a:ext cx="1939955" cy="369332"/>
          </a:xfrm>
          <a:prstGeom prst="rect">
            <a:avLst/>
          </a:prstGeom>
          <a:noFill/>
          <a:ln w="57150">
            <a:solidFill>
              <a:srgbClr val="BBFF33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В машинном зале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503927" y="5553636"/>
            <a:ext cx="1478675" cy="369332"/>
          </a:xfrm>
          <a:prstGeom prst="rect">
            <a:avLst/>
          </a:prstGeom>
          <a:noFill/>
          <a:ln w="57150">
            <a:solidFill>
              <a:srgbClr val="BBFF33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В кинотеатре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435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9739" y="985926"/>
            <a:ext cx="9296135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Уважаемые мамы и папы, бабушки и дедушки!</a:t>
            </a:r>
          </a:p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Запишите детей в библиотеку, </a:t>
            </a:r>
          </a:p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там много интересных и поучительных книг, интерактивных игр. </a:t>
            </a:r>
          </a:p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выходным часто устраиваются тематические развлечения и викторины.</a:t>
            </a:r>
          </a:p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Только ваш личный пример поможет воспитать интерес </a:t>
            </a:r>
          </a:p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привить любовь к чтению нашим детям!</a:t>
            </a:r>
          </a:p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Картинки по запросу картинки домашнее чтение в кругу семь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842" y="4080130"/>
            <a:ext cx="3689880" cy="2459921"/>
          </a:xfrm>
          <a:prstGeom prst="rect">
            <a:avLst/>
          </a:prstGeom>
          <a:ln w="57150">
            <a:solidFill>
              <a:srgbClr val="BB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29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109</Words>
  <Application>Microsoft Office PowerPoint</Application>
  <PresentationFormat>Широкоэкранный</PresentationFormat>
  <Paragraphs>33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17</cp:revision>
  <dcterms:created xsi:type="dcterms:W3CDTF">2017-03-27T14:07:35Z</dcterms:created>
  <dcterms:modified xsi:type="dcterms:W3CDTF">2017-03-27T17:14:10Z</dcterms:modified>
</cp:coreProperties>
</file>