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76" r:id="rId3"/>
    <p:sldMasterId id="2147483684" r:id="rId4"/>
    <p:sldMasterId id="2147483692" r:id="rId5"/>
  </p:sldMasterIdLst>
  <p:notesMasterIdLst>
    <p:notesMasterId r:id="rId8"/>
  </p:notesMasterIdLst>
  <p:sldIdLst>
    <p:sldId id="256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4542" y="-18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A831D-FDF3-4F02-A0BB-54FFB7745161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54570-F1FE-4F83-8A62-D986D3E9BD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756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54570-F1FE-4F83-8A62-D986D3E9BD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184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hyperlink" Target="https://vk.com/doc-105570900_437417880" TargetMode="External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12" Type="http://schemas.openxmlformats.org/officeDocument/2006/relationships/hyperlink" Target="https://vk.com/doc-105570900_437814686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microsoft.com/office/2007/relationships/hdphoto" Target="../media/hdphoto3.wdp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107504" y="124591"/>
            <a:ext cx="1474558" cy="16288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720" y="149182"/>
            <a:ext cx="1296144" cy="9735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93353" y="307123"/>
            <a:ext cx="695037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СПб, ООО «ИОЦ «Северная столица»</a:t>
            </a:r>
          </a:p>
          <a:p>
            <a:pPr algn="ctr"/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Международный конкурс профессионального мастерства специалистов  дошкольных образовательных организаций</a:t>
            </a:r>
          </a:p>
          <a:p>
            <a:pPr algn="ctr"/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«Мастерство без границ»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85961" y="1652981"/>
            <a:ext cx="57720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3612787" y="1487320"/>
            <a:ext cx="5437077" cy="5038023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 1 декабря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2015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года 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 1 июня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2016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года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проводился международный Конкурс профессионального мастерства специалистов дошкольных образовательных организаций стран СНГ «Мастерство без границ». Специалисты нашего детского сада: педагог-психолог Казакова Оксана Юрьевна, инструктор по физической культуре Трифонова Анна Борисовна и учитель-дефектолог Тельнова Светлана Анатольевна, принявшие  участие в этом Конкурсе стали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победителями</a:t>
            </a:r>
            <a:endParaRPr lang="en-US" sz="14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Участники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Казакова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О. А., педагог-психолог</a:t>
            </a:r>
          </a:p>
          <a:p>
            <a:pPr algn="just"/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Тельнова С. А., учитель-дефектолог</a:t>
            </a:r>
          </a:p>
          <a:p>
            <a:pPr algn="just"/>
            <a:r>
              <a:rPr lang="ru-RU" sz="14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Дапшевич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Н. Н., воспитатель</a:t>
            </a:r>
          </a:p>
          <a:p>
            <a:pPr algn="just"/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Смирнова Н. А., воспитатель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633" y="5230247"/>
            <a:ext cx="971535" cy="722174"/>
          </a:xfrm>
          <a:prstGeom prst="rect">
            <a:avLst/>
          </a:prstGeom>
        </p:spPr>
      </p:pic>
      <p:sp>
        <p:nvSpPr>
          <p:cNvPr id="3" name="AutoShape 2" descr="data:image/png;base64,iVBORw0KGgoAAAANSUhEUgAAAQMAAAFvCAIAAADBhTm9AAAgAElEQVR4nMy9Z5BkV3YeCJIby5DE4JhVhEJcGi2D5DiuKIZ2VwxtxJJS0IVEjkgGh6LGAhhgYAZ2gO5Go70HBh5oAA1MN7rR3qOBtmjvvfe2TFZlVWZWZj5z/XF3f7zMalfdaIyjTlRUZN66+fK++479zjm37iIWiXGIHxlqMF5HN4/cCbUvJe3fVxfAxZsYY4zcXgO3x68uTCLLdR8pXrBEZuGrb4mE0dcAFRGAqxAjQoahjizgB9A3iMCbMqIn1GBqyIxhAH1CTOiqSI4oBDMASAAJuAYRo+0HnxFBsGUkAMjADSBxcLUAGhDA9AMGAA1ugIgBMgRNEokFOQJH4EjtH2ABEiBBioACFJEkkHgUIEEWpNZHkKInKeYEjtZzpeaVJW2xUncWJE1CvRkscLVuleLE5BcrHcpDOWt01noNcke9p5olHqTacDZwrqFWtzZwM4dUIaDU6057soE7S43LXb2NxCALtR8cSewd8KmG/obvrjqP3FFx5QQGnxFLJIkcIyAhMUtEFhQBFuJILCQiMVKMdM389p5IAEKKSBFIat26UdNnj3d2na1rE6wlFAHiwX1DEk9Xr4wkxIIswBE5FvuJrd+RSIgESZAEuDUYKAJFifHCldI373noroJvPh0ri4h8ug/d2XyJMTKz895Ye0eXvflF65uE2SPlRMSYEhoRJl8nCsyOYUCEGRSFVIQZG8JOOFCoCyOTJUhEmGCASQsD+RozMDsKTREhSCkoEWSoCntmh6HCjOBzCpkIEzaFvbCnUBdhZkWhEYWZlEgYXHChCK5/e93rqwqi0AvXqAxgQZIkBWUpIDcS8MjOUTMFQE4z0JY9cVezknqbuOxKs8cT96uB3rxOLFkGIVAATnJEicpCkgGypAq1oYDUTEOmnQcsljcwMJBleYyxnmMtdZmG7ppX1teSUE58MYeZ401P2RjLzNc+/SxNIbjiNSIN/klEmLl4HRz0Xczq1Xz1R1uqHZpA6r1Kp+Ha515cdHAPWQQAi6tJi0HlOm0rrY9w++PU1qcBKMZ4V6Fl/2chkRgjAPoQPnHukISITFo4iABTKkLChkGJMEMi7ESAsSmCwp4xj1EYm0xGBDHUhUHYEzRiZKacSYsIY1M4REEOdREU0gxpFGEYYNZRmGBABJgdYxaFhXJmEyO1FiCBKY1RGHOhXESEjFxVtbfYiVu8LkgbImKVY26o4GAbBAIlKSKJNqQ0MsdG5lMfHIYrSb9GTJzuyRrAlJngAhNLmqMH9IGaKRCLsqQNIXGaA9LVL+7o6q7W6jHG3GHqyAbuqDoDPJD51PPJkyeTpFnw3s1acpDFrXUhhGMnT+/as7/4ExGJCPN184NDCNTfqVQTMcTyxdQ7yuq21qUQeJDXAZBZhhSkITdzSHemGARARL7r9s/j50n047pbNxK7GCHGGNkU72M07W8olFzb4IhrTZBCsbn2JQYtUiGQPka+fty2x4sJuj2u2+PFBc3186E9IW9PwB/j/mKM2H7oWFjA9ji0xws5G2SNCjcpCsU4wFmM0ccW9w1OgPaLW3JTbH1RHmOMsZ8ixBhiDDHq+AlSffNFmuCvfTtIGGMtjRRjU8eOsvIxVmqkY3Qx9lUwxJjR1Yd0+6XeOREyk9woCeJRciPKiDKijSjDuZJMSa4kU5wpyRVnuWS5pLmkKbd+Ek6anDa52eCkyWmDkwanDUqL33VOG5zWOR3gtEHJAKW19k+V0ipl/Zj0hXoZkz7f6A3NHkz6KClTVsa0TFkvZSXKeijvpbwb8y7MuiHtCOkVn16yySWbXLbJZdM4qer78sbptH4wqe9Nmqcbtb31xpGB+rFqfWeteazSPFBJ9vQ1j/c2d/U09peaRzob2zuTQx3N/ZcGdl5q7D1f3X6msuPcwO4zlS0nK9tOVLYf79t6rLL/eN/O4+VdR/oPHuvdebR86HD54OGebYd6jh4q7T/YvftQ98mDnXsOdh3Zf+Xk3kv7918+vffisb0XDu2/cGbvuSN7z53cd/7i3tPH9569sO/s+b2nT+4/27nn1PndJ87vPtW189jp3ccu7znevetY7+5j5V1HyzsOl3ccLm871Lv9QO+OAz079pe27+3esbd7+57OHbs7d+zu3Lm7Y+u2S2vXndu09eKWzRfXrTmzbcv5j9ed3rDu1PaNZ9Z/dGrz+tOb155cs+LoljXHNqw4tG7ZoS0fHlm2ePPa5bs3rti/fP7GTcv3rV68Y838HduW718/f/fauTs2Ldq19r2tG+ft3Dh3x5pZWzfN3b5l3o4dC3bsXLBj1/wde+bv2DVn6745W/fN2bpn5ubNb288+N7WbW9v3vPulgPvbDrwzuaz7287M2fbmdlbz83een72lguzt5yds+nK+1s73tvcNWdzafbmnpmbO95a2z9nS9/sTf3vfVx9d8OJCXOy9zer2Rvt7I32vQ3uR+vdrA3+vQ3q9Q8Hnltp31mXv/JhZdJCNX1V8vwK9dqH5s0PB6YutW+uyl/5oPnDlf6tD/w7H5gZK5ozlrt3VsKMFfD2cnhzGby1FN5aDG8vhjcX4Jvz8M33cfr7+NZsenMmvvUjfHMGzl9Mub6B5wvbcp0kiHX+u3e7r/+9e+Db7uF73CP3uEfudo/e7R6/2z55t336bjvsW+aZe+yz99lR3zXj7rfj7zcT7tcT79OT7tNTvqefv1899z394oP6lQf1q9/X0x/Vbz+qZzyi331Ez3pCz37CvP8DM3+Ymf8DvfBJvfgHaumTaukTevnTeuWTauUT+oMn85VPqg+H6bXD9IZhesNws+UZtW2Y3vEDu2uY3T3M7BtlD481h0dnB0YnB8bWDj7bf/DZnoOjuw8+feXQkxcPjTi7/6ETB548cujpQwcePXB0+O7DT+w4+sSmgyM3HHhk/dGn1x8fvvbUIx+dHLnyxBPLTj2x9NTYhaefnH/2qblnxs06Ofrdkz946/jwN449+/qxJ145/PSLh59+/vAPfnhw9HMHp0w7OGXagalTD7w47cDUKfuen7zvtYm7J03c/frE3e+M2/rC+O3vjNs8Y+zGGeM2Lxy3ce7Y9YvGrvtgzNoFY9asHL162agPlo76YM2zK1Y+u3L1M8s/Hrl4zcglW59ZvO3puVuHLdjzg9k7npqzc/icvY//aM9TMw8Om3X46VnHhs868fS7x0a8e2zkj46OmHH4mbcPjnz74DPT9z47fd/o6ftGv7p71Mu7nn5+24gXto1+acfwSRvH/HDz6GmbRo5fP37axpGTN4yavGH81PWjR380YdKacRNWjXpmxeRJq8ePXjVm1LIp41aOGrFw8qgl08YsG/30vGmjl055ZvGkYQtfGL3kuWELpj294IfPLJj65PwXnln0+pjF08csfmfM4pljl8weu3jOswsWjF60ePSiJaMXzh6+cNnoRYtGLl4wYvGacUvWT1iyZfySbROWbh+/ZPeEJXsmLtk7fvH2iQsPT1l6bPKyU1OWnZ289PzEpZemLOucuqxj8pLuCQurU5c1n1/ZfG55Pm25mrLMTF1uJy+1U5YmIxfoiUuaw+Zn45epSUubzyywE5fo0YvUqMVu8pL02YV67GI7aUljxAIzaXE+doF7fmlpzLvNyXPDi0vCy0vglSXhlSXwyhJ4fRG8ugBeWxhenx/emBfeeD+8MTtMn+3fnOn+9L/w2Qt3IAlp6r/9Neq4wmmT0yZnTc6bohJRiehUdMomZZOKzdnm7HLxSpxip8RrDoaDYbAMjsEyOkYv5Jk8UxAKwkEYREAERTAKSfETRYRFuB3iXIdlxetjR5KrI/GqYfWFYyOct28ljTHGiG2Hpx11yKC74mIsvCO8+vbqzNC+9qARt+0vhPb8YsLgBU17vDDauj2/uDK0HZa8/cFBf2nQv+LrV3I7uurjtl0EoNZ4vH580P0qXqTR+cgxxoao6/fwTimJkWL0MdZ/XEfWDzVoYxzIIsZYbcYMIsRYqTLEWDfc3WspxkYaMx8hxt5eyGNUHBMX9TUO6yeSxOgfH86nzt44ziISr5eEJAkP3Svmjh7G/xxEMbKILWRAKBW2UUi4HiNG9ozNGEXYCOUxsnASBaJA5GaMHDmPnMUojJmwi8KIWkSIvPNaYoTgA4KIuBBYhCkEb0UioAGwMTKRYoEoyJiKCJFiTqMwU1PERkGhNEYWcUJ5FGFqCukYibkpwiKGKYlRhFNhFYUZGiJeGEWGYBhmyRQiiXaUKGKRXJNxhCxJRogcgBNNxJIpNI6YJdUUSAJwppBYqiatWBWYS/lA4i1RTBUiswdWlkQEbog8rietdWd/agKrgN11F5Di9ViiXI8UDdK1g7t277c3YYOq7ga6FQI3+2xStoBc6cidxno1O3+0l0j6OprdF5qI1Og22YBzBvov5+g+RbAgMYZHh/Hp8zeODyUJaXjgHkmzO7/6PymJcEMkiHimZowsrLnFcKmIjwIMzSgkbJmSGJk5Z7YxsrARIUS01rGItagtMkuiyRMHkEaGxGIc55aZJdHsgJGkqQhInOfEEolozyYwx8giMUYiYPYxiogRcSLElEYB4cDUjMLCiimLwsUKRYApEWFhy5iIEGNT2IkQYSpMN7AkkiQ5BuQAnCpCFmVIaWKRTKMHBpRUE4lYi0qhiOQaHTCxpBqRRQXXpzISqeTNmsmZRWkEkgCsLPEtBKCFScaotO7oS1JLAai75nWgGGMIARGvzrwtFQjPtZOY2Gv0Fvo7c/Ck6nagWyFyo0erAYeBBjq015g2bOlcw3to9tmk34VAlU5tFXqL3twR8CAxhkef4tPnbhwf0jsK3/t5SMLt94uZiW5UNjddgaTF8VaEiBoiKOKYU2mp2CwW0L4EERCxMUqUIvMjxBGQgaSpEElc4NwQiyiD2hOxZAaRJABlllhEOVItFYseBFFSSyTiAytPt74ZEQkiJILCWYwsbFuIKisWHSMRJ1JknzAVEWYtrEWYKeEWFqwHce7CCLjAiC3OdoGz1spJOyaWzDCxeOBcIYtoR8YxiyjHAYVJ6lYHodTpiklJJDcQUIhFOUL6ZBWbWqopIOLeps/9p0ONioeLiMxXP5jWbFK1iFTrVNaAVVDpVgCYVlyj1xByrUPppncG+q8oBGr224FuTcgD3TpPgjdYK2mE2628hb3eThLiTZLw4L0/T5vAzNxm+thmfb6Fhb1KgkR5FBa2IirGQiScSGBOZVD1Fow4FMbnga3nwnkAFCDOLLKIdawtiYhyFIiRRDliEetbIpE7ssBEnFlCkYBcjN/BvUpLFFtGwzHrwmET8SLYTj54pjxGYc5FbBQWSqNAjMRMIlE7NoGZJdMEJIE4NYgs2rMyJCzKEaAAcm6IRKxvuT25IxeYC44XSY3qSusUpWmsDRxFrCek1l4lzeRW8HyioTcNwFzN0eKtIfybsgrXvhYRAIgxSpRmxdTLhohrXSptOOew2qmcxaRhKp0KgapdaVq1IXB/h3YajYZqyRByUrONukOggV6j03AbnhmUBHj0aT5zJ95RmoWH75M0vdUVf+qktK7XG4NrLWTgNimSGGOMEgURClWKzKrwi0RcjMSct6yd3O4iDli7Fsc7YGbJNRFLQM4LI+DJIRc6GEiAOLXIIsaT9sQiqaGAAsS5u41NuA2xCMUozEbExMjCqQhECVKELmyEVYwirESCCDKpGNkDK88iUWtygVkk1QQkHlgpYhEXWkKuLSEVsoqFMJvAImIcAYol7EwHEq3SYFMXpFWrwgCASPsOHPHeX7uHg3yWe+pLAVmaGoFa+mtI5QVw1Wtqj0AAiDESUQghWPIGTQ61kiakRp9OKhaRey42VNNrFfou58FhX3dS6zWIVOs31hKSpBqIxQc2xUM0aBwhsrO3c5MkRnhsqDhBhpCE3D94LyfJp3umPw26w/INYS/iY2SRTAQkBuZEhESciL/z1FyAQZVJ2nORXgUURFamxU/GE4toQwEYWVKNzOKx5UdpRy4wMfs78Cg+8a5iFGEr4qOgcBqFRIIUEQUrEdOKtgVEAMCLiPFsA7NIpikgA0mmiEh8YNsWcg/MLIXoAvCgJHhgZC7lA02rE6v7TVaECIM2mdqPIwQQkRDCoHryyH0JeGQbOAAyEREVCj62dVmMERGrtZqxVhtNbVPDzNS6johIs8/oLBjtei7VIZBq+HpJC3P5SjOt2RCw0pEFi9ZCmgViyYx3gVgkNwjIgJxrZBHjSFssXES8tV6SGMNjTw+BHQ0lCZl/6L6fkXd0S6dfoojQNT7S7S7CRljHGEUyYRsjCCexXbkgIvQJ9qRFSJIaKvxp40miGEe+8DoMAQmiFO71oDdiDCEKMCtLzOICa0dDlNr8pCQiTgRFgnAShWXQOEjW0gKURqEApCyKRFPIJHGu236RbfOHL1w7JhYi0ZZaqtRTlNh0NgkOGHp007aVNzMDXNWsznkfQmEoihFiOdNRO3e5W2JEokEJ6S/3dVy6zMzFCBICYowxzXMAuMHOSxQirvXqZtV6D+XLibXoNFw+WwlAac3WywaR8zQAMBLnBpjFBlIWWCRTYB2xSG4RiF2gvAVgoAu3DF0kxvDo03z6TiQhy/3D9/7svKPbMDoRGWOvfQaDH2mHEF4EJQJL3kJOZRDjv0qfHGPESCLMomxL2WtHwmKBVWAWyS0FZGLRnlnEAmnPIpJb8oGJRRki4oCiHN8KbPkpkLCIK2AloTxGEdYiJsYolAtjFE+Qi7CxoiyziLYUQJA400gsznPmSESMJ4/MLMoQMgfk3JNINA5TF0i4VydpuFpId+0GAkBRAzYoCSxSavqaBoBwrR44eOTYcy++2lr7NeVAMUZEPHfuQvEwrfMiopsePCZVV+81TFIvadUM4KnvSm4tGo1JM7BIM9HaeGbJDSJJywiwKIPaIItkBgGZWHKLBYBhbx3ES4zhsWFDSMIQcUKWh4fvlX8K78g5r41pl2Qx4mBd4eBycxFPFBCaItgu0LyRbgM3tSdEE6hwowtlmWks/Gnt2m4PFJElIwsgK1/wE+vAIqItAQmK5J5+cs/oE6moZo2RojgRHWMUUsI2RhLOYgTCliNnLJvAxKw0ETEAZ7qIENgGFonaUqCCbwrgi5RjEunX6YC9sQZhqJW0NramsKbo5n32g3aDrlrpgpxvJTeJmZBrJe1tK0JAoHqvbpQNBGpUXZqagJhbJBJtUTsk5jwPAZmYcw1IYgNlBplFW3SBiCU3SCSAXKDhQ6//lt5RHEoSHvquJD+/iPlmuhk+EgYRFtExWmYqAPtPe9ECmZW2NWAW66lgfeUoIBOJdkTScntERFnyKERc1Hv6a0TFhsL/vupP/0yJUBCFBZl0lCKTqIr0iAjEGJgyiWIsZZZExFgKIIX5YpaAXJi1wdAidwQsSC0/qmazilG3v5NrVUzqqC9DboMcn+peGJk51nqNykKwWOnKvces7qolDUjGoQlEVHA257nNVJAoxqPxRMyJCh4oEBfOrXWkLBJzbjAAI3GmgGhox6CwCTSEdxSjxLuu/QhnmX/onyZijrEVLdyEvhFTERNbojtrWhC5FrKQayjGWNhWYvGBWrGvZ9eKEBBJPLTgI+NbxiFT6IGBRGsSFgNc5BZcYLkDK/STkwvskIEkV4BUILBZFGHOWh4UpVEACbVDkqgtGUfMnGksgK/ctYTfAIuICQwohKwtxhgN+n6TociQgn3zQ3HA5QyxHWRf+6dbbUUreABOqjZXptabpXWPgSpduc4hBMo0sIjzpBwSc5J7QHYBUg0iom3IDJBwptEHRuJMA7K4QLkBFtEObSBmyTUAMjHfDG23csynztw4XkjCdUOZ8g/ey83mnTyenwXdxFUSI0dOogAg+XZjx+31EIsA3hJNYxFlCYgDSqqxBR8ViLulAMIkuSJicaFlNHJDHoSpBU145MwRswQaghV++iRRO7LIzJLn5EEwkCk4mpVIFqMI58I+RmDORdj7ImEsuSGPjMS5JWQBKGDHaBw5EBYZRFrSYDyRpaFyL97fsOEeuJrjkDd++90wCqodSlvfqOhGnyXi5oB3rU0GZgFipZGZcx3CIExUpMANELN2ZDwxS24gAAFyapBEjKPCic0NFuDyzStpRcwn71ASHr5Xmv80NuEGYgZho5SyJi9aAQfdvzu3yENsh0TdhhczTciDRqAFwrBIrlvxWWaogB0LHKkIppE404Q/H8coxhija5VCiDLY6rDRGEgQKaCXKJFzYR2jFMaBmIxH5mgCFXG/tgTExGI8k8RCyK9rDBDxzHnwqTY0lDzEazYzEDc+ZXaZgJwGRqmXjLNkM6iVNBGbQNYjEeeW+mv1AFSg2z6wLm7ZYhHuZxqQ2ALntgUDOE9FrIwiHim3KCLWkw1Ds0chCXTi9E33FWMcwibcI/90NuFaEvaEWZLlmYJb3dunvqZEkehCEVmKshSw4HjEIofgmERSjQYYWRJFSOyglUg27TRtlmPAn7lT1F6zIEqR5SiAURLJLAUUpFbRB2JAtDGKYCZUZBi1CFvf5huLLSTeFfaQtb2q1KWdgtXo617f/r5YBFnMrbPLQ5JKfLPmm82sfKmpEwiB6k1X+KjKYaHLcwvWunrmgCUAZ6ZIZaINRMy5RQAOyLlFEnaBDDCJaAsBuagSQBEPrD3eAq6P4dFhfGIomzCUJNzNyc9QElxwnwi4iHAUEmHlEWMMKMr9dDQwsRCLA86tiERtyAQi4swQMFvPuWrpoaLIIsnAeAKWzBCzeGDtmEUyixaYb3Kgf+okIkhMxLlBYgmBM03Moiwbz8ScGgwkASQ3LBKZDLOWSMxt4xCAJFpg41kG4QEWVcRA14MTnrBsVMFH3oVwUx4gxggsHvmG6GtwtTcsnpkLnzdPfKPqu0rlzotVZ1pABRA7j7lBEtEWA3C5Uu3pbwIyEqcWSaJHVoGQKNfgkYlYWUDmAKwsEosyWICBmSVgwXY6ZYjNjDE8OoxODmUTbvSOch0e+O7PwiZo5Q4dOj5389IxWyf+17lffXXPqyYzJ7adXDJ/58sLTx8+V79+aYbZA3KtYQIJoJhPX+k1JBXtmxxjniPH6LnVHGCxNa45xhhDu4bexegoEktuiFiKzDTHaB3Bp1SKP+aCSQqHTWkEYEBOc2IR6yh3raIPA4xtLMUDu4AiJJwW5SfEuQh5kCIWsp49sLSLZ6/NaRZUdSrznohypX0IN5/3EFBU4Fj01LclIUtTrdQNM4s/6czrzAVLlW6NKCwCxMxSr6cttKdVOkG5AYlReVIemSXTGJA9cnGn1pENRCLKIhADtjxGG1qYnjLoWxlGuDbTfNX0xegfeZpOnLppnUNIgvL33y2Nxk/8BK+jy+eTudM3v/HDtVc6m4bDlu5dX13237759teXvvjhyjdW/Jd7F/3Z8J2DK+Yo3d09DpiYS+UBB+QBixtjQD+QhGaueyq1w6fVlV5XaepKXZcqtp7kl0q6t6Yama2nun8gudiVd/Wpcs3WmlmpYqpJdqXXZM7mvnrwzIkZy1W1mXVWaic7y4dPV8+Xko5K43xn74EzlUOnGqevXFy1LS9VrmzcV++ti4jSGLDlpZBwAL5lBfNPlQK0sxlFiQRJZtoOm8EiACjMVGqo0Bq5JmbxISD6dkUWELPx1IoQhlIr0q67tgg1p7wf+kQFIgrIqYEb1P+2HbtO3ozJRMlz1SibpO4QWTUDESOzthRjXLpizabNuwvGBSIgThQQi3GoLIpIbtEHAqJcIzHbQKqFYqMPhCSpQiAGYFO4jhaNJ2ZWBoasuWjZhOO3lYQWF+ba3f9tbtRvvMaPRSICzQ3UP7nvwLcvb/nHc7vHsW41znVdGvhvP/ybx15/ctVra380d88Drxwuxn3uOg5eChzbaoAzc9UfN7XG0v9y3wd/+/0P7xmx9+X3Pn5o3Mx/91cnFq1d9/3xuye/teJrj6z6xpNH31yw8aGxB16a+f6f/OOqbw/b9dw7O599efuzL6+5/9m19z27Y/wbJ2YsW3ffqPe+8uedu4589D8eW/eNYasfHvvRPSNWf/3Jtfc+s+hPvr597PTlf/3A3P/wN0v/+nsfPz6l98jZwo+yvtDNhMj0yYnsnw6FwZJSdxXqLaL2VpFsoFapqUYXmJmVwcKS5I5EhMiKhChMpEXIOmhmbnDt0rYMxVsmDt4r9HCLVH2aZdZDQ98oCZV6I80GGwYjIoqwt9BoZGndJQN+0F0B5GZitTbKQq2hiVlZtJ6IuakDEHsHSR5YRHs0jogl00AkAVpuj/VkHJJIbtADYzvxPLgVxrYQ3huoHTHfgU3gXPvv/XRsAvsO33W/P/+nfTu/2r3tH/v2/Xcqfddf/Dt/+QGuf7R1+a45L667+6X75q1Y2VMJLyxrlYy//d3Xvv65b26ds9P6Vt4kV1cDO1NPlnztkZXfeGrN4xN3vTJ7zZOTZ/35tz+6Z8TCv3tg9cPjDs1dtebJyesfnbD6+2M/fHjshW37d7zwzgf3j1z19aeX/Nf7Pnpo7Jbxb8z/6ndX3zv84xEvzv/L71zZdWzL+DfW3Dty9ffHbRz5wubhL2wZ9cpHD4zeNuaVg++t2PHSzIu7jq9/bFL34bMiYlyr2KtoD/jJ9+cOCUmK0okArXJxY8kXnTftXrNMF8F0i28KqLclQiwe2ANKZOYsime+ipwO+jY3sDVfn1i4IRgIJJ/YlkBEiNSsegjiPUIoDhmKEoU5Ko2InKa6OpBLjMZiboCIjRMLHICbGWA7hGCWzEDBD7kGIvaelEUWyTQUabjMIBa+q4ai1nBohDdGeGwYnTh50+3fLAlKuwfv4Z9cEqDk+l5lvd1bs/DtTW9PXbF04X4qtlEfVhemXf74m9sXvvH2S4vn7F3RVLDpcH+McdOr6578k9Fvjp/79qTFF872kUhATnIc9EMQ0TsfAugkq17sTAcaiHxh277LOw6WT56PMQKgUyKwNxsAACAASURBVEZiNJmKMYbgB7rL3UfOdOw56i1wjEkzG0iCcZgbbiZAMTYG7EA9hxhzG0GitlwpZzFGBTHEmDbSes0WXZFpDsSiDelrOgZvzjr9FIlZip6yAIzUKpGwro2o6gI+arlJgyWoxmAITCxZDkACrfrziBCEQ4ws8sml/DeMyDWl8h5ZB4qfVDxPwPUea/R1KU5X1LkENg6N8WkeiMV5yjT6EC5e6tGOgbie+oBsbGhpH4MFvqQ1BmREzg2KxHqiUwWFH9VqvTCAxLertnh0GN/eO2oNKeO+9x35ybwjgfzUzpWKJMZYUTLnzbUzX1x+YNvJCK2DBQ8drM55Y/aOJaNO7ph3sdF1oVbtS/zlg5dfHjbrvXc+mPP+hndmrTvT34QYMcZcX1VPDGjLNWikpIw4H4nJepco38x8I1OlSkRytaatNiSAT3IOENJWGBcybXqrqrvSs+9cXkvySla7WDUDabOn2XfwbO3wme7dpxqnLycdfb17ztT2n+rdd7rZXUftlGEbCFHSrOV1aEuDceSdFPz9mNsYowvCLMYW5d+SF8oe+BpElYtIEdoRAok4R66AiTR4YGRRnosSVOuLKNcMHsV3KwoAxHJtuHwNvsSeZFASiMj560RLRLImhMDBXacmAFlpZBFn0VgUllxT0XGqLDkfLlzpLVy+VIMHAiJlkK8mktnYFqKaKiDiQJK3t8LYltHA2zQPFZm1YydvHL8ZRS28I67/RDZh345Da9aekN5+XLAge+Kxvj/7/xr/8Q/Mf/rD8Pd/Gh7+Zpg04uiTw1d/f8y84dN7ju+Lkgfm4EPH8e55E3606OEXN37nhzu/OjEdNS8s2R0sGry6lfWLnZuenLrhgbE7x7x28KU5a7759McPjt/7wntn5605On3ByZkr131r2JbhL24d/crOUS9tfmLKkVfnbnvquePvLts3ZcbHj0zaPuHNraNe2fHMyyfmrjow8a01f3n/xu+NX3/vyKNvLtr61A93DvvhlsembH58ytFX5u8dO33V1x75+O5nD746x8aoHANxkhNg9CDK/TxiBKJW1ZANbDyzSFZ0SiCnqsUfhZOQm5aoFM3+3rPWWACmrmix8ETEiGLD4NkgVCC0Q1ZwiYhznm7ykYrfJHItRol0tdOtkBxvsd7vbo5ZETnViMjaQOH2KIMuEBHnOhALc0yLCMGi8oTEiQpIAkgFvqQtao/EoiwGZCJONACJD2SKrbDob93GKTGGx4bT8U+SBImRlXEP3Mv1T2ETTs5atvqbT2783qiP7xu5+h8f2zVj+Udvrez69nf4//ld+te/iF/4TPLnf3Tmvnvz1Yvo3BGudOpK95r5qxa+tXTr3DXh/BVxLeW0d9n2JSOmLx8/54Phs6rvfuyGz06+9LD61kvX7mfeVzu5dP3ZDTtLR84cW7h634xFR2avOP/B5osfbTv34eZzq7YcX7z25JL1J5dvOP3B5mNzV51dvunimp37Xpl9ctn6s2u3H5/74ZXdx859uPX8x7u6dh/b8/ysk/PWHn5n8dmV27v3njy1aP3lHUer5zuPLVhXPnj22OyVB1+ff2n7QaO8yTyzqNR4C4SkEy3EjIjGiQgDMLKwsEdhKf5UtEoItxnv0xOhKEVEEgIrRyKiDRnHzJIrQGTANmbiqJCZXLUArqJaxDgqSgl1O7SAG7hTQry+tfXGhMA14875myfcuGZCb4u13RBICLMgUtFU5JFTjcysLWmLRX2UBwbkViLZobKIxLkGD0TEqUIk9oFyiyx8tcrIIAAjszLIzC7Q7SUBHh3BnygJMUbWxn3vOzIwcJu7vYFWfuvxEXd9btRd/2rYXb8y8p/93rEJL4c//vfxd385/MkXZcbkvr27l8/dsWbzhUFjXOuq7x41e/9Dr/fP3ya9jWZPg2PsudK77PW3loybsfL7Y7fPWFbsIjpsTlpqPz563QqJi6XTTZ0MBZEPIdXo4IZxYaEYiaPzMW9CMN75WDRaqf6mSCSPpqsPPbh6g5WPMWKtHiVSmoSeHiGGShWaCQO6Ug9qi0r7nh4mgnodBhpC7PtqZC0aE/oqgoxJCrUBYYGBhJQWYkwUA7IHVE5E2AcBlEJmbuIwlphbDiQBOS3a6DwrxyIxVegCE0lWdJwGzjWziFJkHBXFs0WQXRRWGUe3SsjcoWv3idOKCU6hzoqdv25+ALKeiTjNg3OIxEkORGI9pRqL8xOsI2JJVfDIHigt6uoMGYsFx7dP9AAkNgaVxnaVERFxrpBIiqThLRcZY3hkOB87cdPiY7xREpTx37tHPo1NWHXv08Pv+vz0P/rqtpff7d1/PP7Ff5Av/Gr6zKNUK8UYmwo3rz10+GwfxYhHLrunZjb+ZFjnA69d2XQ8xnjx0OWzBy92Vt2cmctXzHj54/cnr35/M8x7L4z8ARw4EGM8fLxj9/QPB3sU0q7ysR8tP/jK+4demn16zgcXVmw+/sbCfS/MOrto3fkFa4++PG/nsBeOzVhy4q0l+6e9c3j6/M0/eK5+qXRu7odnl6w/+PKcM28tPvn20j1jX9k35qWDr807OuqFvcOndK7cfGzExMMvzbr03rL9T4w7MnOZqGaoVQXJd3dhlrOxvrtbCKFeD/1VYYFqBdKMA/ieboZASdP39DCzr/RjkjKA7+lhHyhXvtzHSKGvEmoDQhh6ekk7NNqVegQZGvVQaQhxqNVJGQGCRirEHJBdEBFjwHsillRz4OiD5JYlxtyQckwszbyoPmpxvHXtEzp00YkqBd7gb6oyijfFwUPwzbVZ5GskoauryzlHVJR7XkWfRATC1WAVCZ1zMUZCdIGSHGIUZVBbkqKktKgWKdwegwXsk2rwwESSGkAS6yizRCKpQeMxADZzCNgSoaJ4xHgilkShHxI6vZ7g0WF3LAkP3fepJOHD4VO3vTmnVfv5/rv+i5/f9tS43cf7ir/aGI9vOd09baX58zH5r31b3/Na79bTJy8OhBhPrzv8wZvrUGTxilNz5y9/4dV5u5e+rKprY4x4ZE/45ldp7Iil7655f9YGsC0F37xSOvjOkuMLVu97fd6htxfumPjmlqef2/Lsy7smv3X0R8t3Tpi+bdwbR+eu6tx74sSSdfunz9044rnunYe3PzZu15gXD89asnf45O3PvnDwrbn7R009/Pq8o6+/t/0HY3eNf+Po1DcPvTJz+1PPHR7/4umlq0nrUO4XllAuU66E2Jd6yTrMc18qMzLU+6BWZURfKvk0J2N8qYcDQL0RajVh9uUy5oqc9aVeDgj1RihXmDCUe7HZ5ACu1M3eU5aFcp8QhUoNGk0GCL0lco60CX39TIz1JtQaTOQG6uQCIeqGImTnqejYyi07ECbOFBYwUaFii+wHMacagdi3EdhrufwGGSi6Lq+mY1sdHYyF1bpGKAYaTbh+MMZIxADXmR3vvdK6uHIAShT4gNZDUdDeyo4VHh0wAqcaJUZVdCSzpDp4oACUGSjyyrlFJE4U2ECAnBgEEuupKNbILZpb920OEjx2C0m4CUU17sFPEScIi8304Gu4/xt2/bKVa45v23RCYmTjzRur03/3mP1f/ib/v5/yO89wjOWKzawcX3Vw8tde9gEv9uavzzq4cc2Op6dMayQx1udDdVWMkYKt//V/7vujP1jy1uoUrj5C70FiJBFAtMo4eyMGElzw/TXMc/IByr2gbXq5Q52/JDH6npLp6Y8SfWcHGsPW2kuXkWPME07SGGPo6o4IbB2UemKMolR66DTmJvSWMVNkrevqJg/YrIfeHiYK5V5IMg7ou7rJWExT39PDxKFSLTjbd/WQ9aR1KPUwchioQrUixKHcS0qxcaGnxAjYTEJ/TYhCXy9mCQdwvX3sAdM89FWFGCp92GwweF/qYuvIWF+pMbHPtE8Ns6gs+EABOc0RWYylTCGz5JY8MrEA8s3qf3DkWgUvIsV5RFcrUm/KNgzOvcoJxeYDAg7mf0RE6rUBIC7SZ7lxzoNxnBtbrWW59taHXGMABuREY5LlaWZzixxFWXTISJToACzGQoGoZqnTKhBx3vQADIF00zOJy4JtemGGPJAjJkaNQsLEDFeXGx4fzifuKE6w7qH7eOCOJUHk4Jtz6+c7YowxSdy8WTHG08c6tm89qT86aP5kpPoXf6+//P389TXSbDXZ5DrunLX9gd955NzJUoxxyfpL784/cuFoacQHUxLIonh34QFSx44eq73/2uLsT/8g+bu/su2QwA0kl1dtPbd0fc+eY2cXrO5Yt7P/6Llzy9ZfXPjRuYVrTkyf2zV/xen5a/aPmXZm5oLLKzZenPn+wJEz595fdnHm/MqBkyd++Fbfhq3lHYdOPv/WnjEvnp655NyrP7qweN25d+acfnHGqVnLz0yfc2Hm4nPvLb/07ryzM5cff/7dvQ8927FuG2dNqA0wouvpImsxV767ixGhXoVaTZB8qRtVTlr7UkkQoT4QKv1M5Ht7sJmx977Uy4EwTUO5R0hCtUJJUvhX5CzlOvT0CXGoVKBaY8RQLrPxbLUv9zIgDAxArSqIvqeH8py986UuDoDNRujtY2Lf3wfNDAPqahMDBo8qA2Kxlo3/5COJrmXrQXOhjfHBxztHikWY6dpLEdPlrl5j21BvYCbJcvBA1lOqQgBUCovTLFONuXHWQqbQe9C5tzkQsRqwwSIHDrVAgXzD+ZpjZNurIA9gwJY0B8LUu4oRltBvoOkZyfZqcoQafL9lZEg9mBgeeQr3Hb7hbm4hCQ/e+6ki5qXfenzyZ7+8ddgPu9fvTHuqMUak2HvPa/ZX/sH+83/Qv3Y3vLd9xzvz5vzFN7aPevHsojWXth6Z9rfPr12wJ8YoHB+YsGfVpg7BOGXbcx+cXBtjjO6gO/LnK2bMfmf6upXTpoff/9f80criuwbOdeyc+ObGYc/tnPDm0fdXbhn23IHJ03dPeH3nE+O2D3tuw/3PbPnWo3tfmHX89ff2jpx66JU5G/7x4W1PTdk97e2tj45Ye/8zu0e9fO79peeWb9zy0Ih9U9/q2LDz2JQXNzwydvfE17Y8OHzbsy8dff6tLfcP3z761W0PP7vuW09semzSpu88cWXddvEm9JeFOZTLmObsIfSWOQBmaeivMHHor0C9yQFCTzd7h3keyn1MHKpVqDYEMfSWSTs2JvSUBAgbdajWhCj0lCjP2Xvf3cU+YNoM5XJhbSjNOEAo9bALpBRU+4UZqv1QG2AE39OFyqAyvlRigFCrQH+/IIVSD6Y5O+fL/QwI2vrMRLm5jq7F9EMOFuM+3Hha0XVcflNKsaOzS+kbi/A4xsF2AmOQRRqpd0DQzooU/fvEYhoOLTKQKRuTW1czeWfCxL5PYxpUkncevhJJQuZdn2FkXzGQeJ0b12vQIFl0/YaRQ92FmhFiVzGokTy6Xs3AkAZXw/DAY27jXgyxkI0WABNv9o60dd+7hz+NJKx+YOTIu37t2bt+fdKvfOHdf//Xa+8fefyl97rHzqxPmK8fn4krD8YYP57w6uFFH5VOnDm+Yt2BWYuOLlzVvXn3wKkLfV0D33/7+JWqjTG+vXvGsDWjYoydl7L+HV/r3fZ3r0/5YP3eTjvxGf+DB4vvAqB6qa9Z6qsdOoEeTLkysHd/o7uvfuJUcv5i0lnKTpzw1bqrDNT2HYDMJCdPpecucMD89Kmks9vX6vbiBTOQNE6dxb5KDNGcPa9LfSHT5tLFoFzj4hV96QpY6Nu1p//QUeRoLnWgMpRnvlRmIqg3oNZgJN/bRcqQ0b6nxEjYbEC1yoC+twdzxc767h4OiM2m7y0Lku8tQyNlH3yplxyQUVBvCjOmTdJaRFArBmQAskZEgnJeeWGxqQGHBGgSSyTeeJM5YbGJDiYQkqmn5AGMtc1MWHw9BWUYwPdXKQApFfqrwoxpjpkSFg4oN7lJP0Zy8Ea8tX1oxQ2TsF30URzEwiIDA1qrgMi65giIFNiyYWLfp0LFMLIpKbKIOdiSEmI/YLEe6vXm6V1nQAW0aEqKAoW681ULAVzF+NSTI1dS5Any4CpaSPyAhSQwsCsrcogq2F7v733Yb9oXjAiy7clRAQGBBrnhXFTW1j1w77WS8Il79NH9I8b+0m9O/dxXpn32yxP+2e+O/4XfGP+LvzHpf/vKy7/zH2f+v3+76K/u/fB/PL7wL7695p5hB6a9fWTG/FOLV1/4aNOVrXs7t+zr3Ljn+IwF9fNXYoxrLqz/y/f+sudy30fzDm1f+Bod+b2zBxa4GOXE4TDhGYlRYsR6SrnhGKG3F7WlXENvb+TIWQNrtRhj7C83L3aHLLMdnZA71VfPustOQ9pVhiy3xiXnL8SA0QXs6mvmFdtT8v29GFToOMN5g2t9cPmSxMjGUG+ZL14I3SVCYedCdzeHAEkSKhUm9r29mDTZedvdycFjlvreEgP5ShkGGhww9PWzB/Yem6mwkHUcgohwy42W22+sD2Ici0Rj2VliibkiAA4omWaRaL1YzySiFAdgKBBVEefYFLmFHEJgYCkcdwbg4EWEjGMfhJl8uCHqvSXL37oD4SrnXH9KUowRkYt8n8oCAKNHU3eRxfQp06sE2Zc05UAWTVfOQKHuXFkJiS5loenRoe3K2BNmwZV15AhV7wcsBTJdOWrALNgeLSShakPdM5DrVpgjWbAlxcDQ9KFmGcmVNaSBA9ke6+99yG/e75vExK6sQtORR1dWQ0iCfej+O48TYoxr7h854Rd+87nPf+W5z3z5+c9+6blf/cK0z31xyme/PPFf/M7EX/4/xv3y74z5xd8a80u/OeM///dVw6fsmb343IYd5z/YvP/5dz/4+4ff/t0/HnPXr51btzXGuLd04A9f+cqaNZt3rjy8etHW7PCf4pVvxyhRabdwbhhoEKAv97p/uBv3HHNe24dfcdM/xJB1jpt99vHXxDR1ubnwuy+98MAb0595f9akRQ8/OGfM1HXvzd33/ed3Tl958vKZ80+9v2Ts8pnLjm5NVfPNLSPmn5i85cQbZw6/emH3A9neSXbLi3rFU/q9x6G/M5w8bJ69x78yyj9yN5w4zcy+u5ONw0z7Ui8jQXWgMAKmqxe1Ye9hoC7I7Bz74j85/JhpaCkKg4C1YRbxvlVNpE3riL5cIbN4T0XTmTFFEyMXVUYhcHF0tjFob3tMZYGNDikGP4aJuJmCJ5uBsLiaARUYOOloVvpqbMhVHRP7ug9JICTTZ8hzMGCrTlhMVfu6R8DkSgOUDyaYUs7A0PB5KfUuuB6NiUeLpjPnwJB5X7VC7PtNaHoGdiVNjlAFX1aMHGo2NJyw+H4f7vu+33HQ1YmRoel9zQlKqNkbJUGccw/eI/VP4x3dP3LsL/z6lM98ccpnfm/yr35x8me+OOWzX5r2ud+f8pkvTv3sF6d9/venfOb3J/6rP6ydL0miryz7ePU9w6Z/4T9N+uXfHveLvzHxn//umP/131zcsifGuPX04S+8+NszVs69cKyvmqDrfGFg62/FcLr3XL20egOWe9A6qPS7P/vrMOGN0FnW/9f97vVVUK+WRszc843n/bnzq0bM2fDq8qhNkhpf7p064cOLF8qHdp17+Lldlzv6axdOjVu48sjZYyM+nvnO4be3HFwYfbRZ1Xd2lQ5MtX0X3d5lZt1EM/NBOLvbvTXS7fmYY4Ql7/vHH+YYQ28fJhl550u97ANpi2kuLOyDtH3NwX8C+ZMwELMEFCJJ1TVVRiymOIVJRBkiLJobi95rLJr0lSEARmRViErg3Px4B7a2D3a/g2zabeZgYJOjsGiN1iKLJElQJiBLgWtZz6aoJ1foAyOKdbxi2UcXL5esYxFJmk5r7wKqHBEZHKkByyyu6X3iGdn1GbKEebClFsf7qhES32dQATl03YqBoeF8v2EW1+f9fY/i/qOuQewJUu/7DCNDwwnLXcwSdEBPLOL76u6+b2G5EiwyMzhAj0IclCcgAvK5F2awEFQQFgb58L7hY37pN6Z+/v+c8pnfm/bZLz3/mS9N/dwXp/7Lfzv581+Z9LkvTf3870/61S9P/4O/mPfHX3vpX/7b8Xf972N/6bcm/uoXn//cl5/77JemfvZL4375t89t2AUUVx/Y/W+e+/VJm14o9vH/5+274/Sq6rwfBAURhICg9A5S3/28uq7u+m6Vz9rW3VWxo9IUeZUaAiTUACk0ARFcmrTQFJDeEiDUhPReZpLJzDy93nrKr75/nGcmk0oSdt/z18ydO/eec+75nfOr329ef93MPKw5f/wDN79YWVnkRh0zQ0uW2huut+N+a8//XTLhzvTmJ820WcWfXv/6j29c+dvHHjrtlpVvL1YXqarGrRvGP9W3urbg7RU/nfDWvJW1vH/luClPTp33/rKeZVdOu3T14rmaqZL6vv6BWRNNbY17789m2gT7ys3545PyG86yPStZFRcu9qf+hFWxHUGUCDN7v6GevVVLZPMNUUKeXG4YkYG6lmWICQRUAQdCJEk2VIcwlHPhHAXUSmYBz7nZakkImGtbPoqNFuKKCLEAcCdGJDGOsxyDwua8EEu7Y71HAE4zCMdaQC6LE1g9UE0zlyZIxLkhY9ADJik4YOcxZGXnlpIUmCVP0TsSYky8EEPiXSUXYlcz0A6ikgVRcaWcWVzVu1P+L82e51pMGVCOrpiyJ4ydsBS8p/bqRjTQBpTmrBX21B9kK/vrvXXw2BlstdY0Eam9qpE3Mp/7+tKKz31WjlrLymABUn7ip+deVthv0p4nXLv70RNHHT1p1DHX7nnchD2On7jn8deMOnbCbkdPHHXU1bscefWOh0785Gcn7XHM5D2OnbTHMdePOnbSbkdP2O2oK3c8ePEL04n1lRVvHThxn1889evudEKRFv3Nmle+8sidzyAKVMo+ivHVV+29d5j7no1O/JWdtSg/5ab4vN/nb83tDLZf/smkN66ecsO3r1n89PR3npublSpXXPzIyr7Gu68tHX3ju7OX1V55bdb5U56WONZa/NSyx699+axlq97uKb2Z9i0fmHmRba0x0+810yabl++1T11vX7jHTDgbXn/FXXCm+dNDJOocp/n/jyo1QAkFYcZxF73LdUG8U8sikls23QxkRBKgLlmO9ZxZplDECEwkH1hVt+Fa995/EBN21w8FAK1Gk5k9rJ/Y4pGN7SYLmdxZ47uZERlkOVA4BByGChtiyQxEqWeRJEFAJZYoBkRxntIUVDVKvLWExJ3EWwsOOUqBWIyndccoIQEMc4DIM7Et5RgDW7IDGXuGhN2pv+a5C1yboePIkR1IyCLlICQFm5ms2m73VpGkvaDXnvID119qriy71Gb1uL68jMjR6kpS7BBQY3kpb+cuyupLBrz1PvYLHn7+il2OGlf49DW7HDFx1LETd//sxN2PnbjnCZNGHTdp1HETdz9m0u6fnTjquMmjjps86ujr9jh24h7HTf7U8ZP3OH7i7kdPHHXsZR87ZPkrb6rqs0tfPHjSPic99ENVjevpnKmvZ3O+2Jzx9cHlfQoEjaqrVP3775nXXnCNJJ3fY5f05Pe+mj8wza3uU9U5907tLOmb8fKcuy68808PvIWd/NUn32+2TLGncvfjC++ZunL6ewtemLdInIPVfQo0pzT1mfm3LC6+oM1qZ82zTAn0vudm3ucWPe/bbVLNZ75kHrrJL3grUUUUwG55wBYs5g/VPErqOKRkW+gufWQJNVks4kmsZxExhpGEiOMUkdhDwGkVYyj3WyS0MiLSLCI4xOw9EstRu+CcodZZrbEh89Q6t6JnlbW2kyTrPdZ5jlNgZmtpVV+xUmtmBok4zVxuyBjTamcO2FofxUAk1lOUAIvkpovcEWXogRA5SaHV7qQp5JZFNUnAeUbkJIHNf4ygrJIlMsTAdjBDQ2jEnvYbWjDfxeKrRohtMYXYM5CwFLJ2bttpc3kJWdNl/eZn38NKtbm6adqZS2xjeRU9ppVmu7dCyO1VtaQS+Rzqi4sudWmplZazgblLH//5+ZP3/9xlhf0vL+xz9Q4Hj9/5iAm7HTt5jxOuG3Xc5N2Pm/SpEybvefyEUcdcO+qYa/c8ZtIex08adcykUcdcu9sxl+50yPJX31bVe2b+8ZDJ+37j7m8tmLHixSlv/vmOP0YzPm+W/QJrLYxjShOzZg3l3s6ebd+Y6oqD+YoVdnCF719gVyzG+oDreSVftUBVNaqqT/sqK5Yue6uvNlgsFZcuWmyN1aipjdbqZRXXt5pzU5xf7Mxfo6r9b8zuLBtoLx9szFpJqlDOowUl11NOVzQyVVg1mCxYZomZxZj1Pej/Ew1ZAlapZwmIxZkhB8KsoSQNSFJLouI82xF8CEiSGQ7IfCE9aZ2VscH2v94VZs6NDTIA627z0mWnVBFdrwhmvYcCQJKkiNJJvPXQ6eQe1SM1WjmgEIs1WK7WioM155lFmq3MOQrYfiJqHaU5dmvzHRFzllGeO+up3kyN84ntkoBlKXhYP7diM1+HLJElIrWnncVz54BRW8wZ2ZYy33JhkIWoHPvM1RcPOs9Zz0B+8knUqDfXNKNSBy00lpVt6mwnby4rElA80Iz6GgTUWFbOmqlpZbVFA6qKXksLV8977LmnfnP53Sf+8LrDvzzxgM9N2vv4CTsffuUOB4/f+YjJe50wcc8TJow6ZuIeR1876phrdzvq2t2Pvma3z47dbv9Fz04j0kueu+KQ6/f5yu+/8uozM6e+MP/9t6bns07A2j12sAXtCLPcDvbDqj57xnftnRP8G8+kS+fHN/zQvnaLWfi6XfTnfP6dS1/9Zae9lCoNKJevmX7O9a9Mfnrx1Jtff/nCBx/+zR0vz565ZGDOyr/5j3vnvj5PhSeOe/S1R19X1UcvfWDGs+/PveXZOfe9AbGNPn9W/MQMc9+r2bVTUlV3w83mnv8ywZDddNHmf5eEiAizZJY9MRBnhlnUDfEeGEsB5iQJ4O84dN2xIw57akDJzR1/YC54yLAY3u83ogBqGwAAIABJREFU36st7L8H7KQ5EccJAHInNmlOIpqkYCwFGAsHlGe+3TFIFKdgAoxF4j2gA44SYBbjJDWExJ2OIVZAarRyD5gbDKdNbnAbsEVY1Z15Ds2aQ6xmTcLIvuV8LQ+OvkJnTQ0sNJYWTeRcuZ7++D+hVulU4nZfk5BbPbWskfjMNZYWwUJai5o9NfTYXlFKSm3IXWNp0eWQ1aL2yrqqQsY29nmUzP/Lm0+Mue3pi2957qLr7v7ydybseuTkTx07aY9jJ+9+7NW7ffbKjx14aeHTYz+y/8RD/7ZvxgKD+r0HfnD49Qd99a5vVpspiLr2u9Gsf2VMXLnuylX2YAf6oFix553mptxpVi5r9/ZGt57q5r5sVvVglJreaYtf+EmntYJbCVcat7w7trx8kcbu3ndff2vGuxMfmj71nQVPPT537G3vTpjwnKrcecMLl572h8dvfe7a/5y0dM7AwnumLn5yZuOWZzo/npy+udQ8+qa5/dlM1d57f/6XJ/NQ2ruNnpitaMgSYEscsHA3YoAkAarIAQf3kfGMJMQSuHMccthiM0u+WyKx2a6KCDIzkyNGHplxpB9Oqq1n60VY4gQ8kAcJYN1ZTpklYk5StI6cp1bkkNhYCpWoUeKT3AFylIIDqtaamZMoSR946PFmswNISUbIYi0kiWcR3Fge+wc7u1Th7NE8d56o+pphSxh7O5AysKoWmqtrBNjpraT1DFqd9Mf/AcViHvnW8ioBRX21ZLAFHutLy6ad2cg0lxbRYrS63lndQI+NpeW8lfvUNJYMgvHxYLu1vK6qd51516mfOeu84y6++cwHX7rst1fssP+1ux51xfYHXrHDAZP2Ovr+L3/zT78au+C5aXmSqmoprn3p1r8+8vpDfvT4KaHTzUWTsxVPMqhvNEz/ACG7wZJfscpefFb88sPRhT/sTH+x8/szYPk0V65CK/b1+SveOK+//1nJmQeLN79zce+qOZr6B957/e7nXpq3qmxic9aEt256aO7Jv348SvHO3754yw0vzZnZc/vZdy+auXrR/dNf/eZVq6a85R6dHr84zzz8prvvlUw1/+ND9uUX8yHy6m1eIlvYPImoOhQLIiKZYyAhkVCzBijGs6gAsmcREWuJuXsIiIh1m6tTURE2xJ7ZM8YQas9G2gkblYStGrXtRjk0SdE6Zk+mmTGRBY7zALMJuUUWiVJEEu8pTiDUHgWWkyzH3MKa/lKSgkeqNOPVA1VASgOpBQUYi22Z29D82aNpzrzhoZFBV8zIoKoWGsuL6DHqb0YDHY5T89OT/Op+Z7G+eJA8pqV2q7eByJ2eSlqNwPj6kqLPfFaPWssrBNReVcvKEVqoLy271NlW2lxaUtUHLpnyo11O+dEnT3nmgZmvXXnDuYWdx3/q+Ae/9qOnL7nxwdtfGHfLuxP+vEpVkVVZ/zz/6aNuOPSIGw++/KUJ9b542axprvmmG6xilmGcuDX9DOSbDTvrPXvKt/OnH86vOcXMm57ccrJf8nr+3iN2zhSozloy7dxVK/+sqDTQP/613yzqnaGdZNKLzzw1/U1Vvf/l3lufXqWqf3z4/VvueHfyFU/85am5qjrl4vvffW7erIlP/OUfxxnW9OqHo4ffNPdNMz+fmD32nDn9DHfdNYb1/4OtLKIOWER8d8Wr8exIWCQHZhbkrg3tgB2wiljPyEIkuQ+iwnZEsauIhDRMzhFaTkig5ThYO7L2ns2EjVXXgaBFRNwU9LKoiDgfEEA0zSkLJDexA0/krGl0GCnLYBgixAEDcCdyJJLl0IltEBXnebBUq7cyRCZWYwL6JWQGWDS1lOX5hglOWzTDqv6cC3lIEkIjR+RJVQu1BWtc5tJa1FpRpjg3p3w/XdbrkRtLij5zeT2uLysTUFpsxYMtQmotL9pW4hLTXF5Gj2k5igdaBNTsqZt26lPTXFIEC0k9+f1pd1zy1QmkuuCJF1+/9d7OwOCfX+v7lwteO+7U53f9+qOPv11U1TSFTo1+NuWUY2859Oibjr7nkSfffmJOeck8VbUDg9DukLGmp5dyB3Gaz5ntnr7fPn6771mI1phX73Tv3umXvmIXvpD3PNhY9ryvtQTZ9K+Z0Tu11Bigdvx+f9+KRkNU3lpeXTqYeuBSPX1let+MWX1LVtSzDJfM6ulbVh2Yv6Zdi63jfN5q01PJlpbdq3PMS6+5N181F52X1zvrewo/yN2+tawC4YFB7UES51lUPXTVHkOCJCQSEByRxHoRFevZYdCXKChF3rOIUI6UIyO7sqEc2RK0nPBW5OGFIURxvGES3kZvRmDvGYnD1m49pyZAFZFFIeaslbIn34lNqc7EeQpdGpcUPbH31EmAmNMMApJ5ahlQkLhb8WygHeceAFm89x4AkTYplpua4VDHvK4k6HB9Qm1hv+kYF2XNFSXXSu2pP4gWLEHR5opq1kwhd82lZTCQ1+NWb42Qor56Xk/QQrunDAZMK22tqhNytKYVl9rosdVTtbGF3DWXlxrltbDbAxX/hVOePvKHTxz2/Se+PvYNN6TLvtX7/tHXH3Lg9Z+5+Pkrmw3jW20oVgnIVSq+3iDwbk0/xhllmStWRNUnuas2hdnVGuSUUN1AVUQ5yn25xMhQr6tfh/56KOFY45xUddhEbCeoqp7D7ZpmCKqkmpGKqlc1qr5cMqnZsBxK1mVpGG6EtHkh2cx3ssAeRUStl+AmckMWQnfFOyIWpC7zFSA7FBGxOYInduwqhj1hy/uqFWJoOrbbDqSJW4xhYwwZ241yBKs9zhCQMtNVh7oggtabUoORfKNtai0myVKwwIAUJQjIzlFiUFSWL+/r6R1EosQgsXrglb0lY9eSyADihqGMDVtu7PBtEphEZs9d756uJDSWFZNKBMbXlxVNpWNP+0ln9iISjdbUk1KbgJorarZjXCdtraiAp7TUjte0CKjdWzUd6zPb7K0iUFaNozUtJm6trqf12Oeu3bs2a8NY/NHlb+7xb48fdNKTx5/2/GsLGza25HR1Y/DEu//pr28/YfLbN5lKTW1OxiSreskBNOu2PCjMrliEVpudD6Ve0O64Yj8T+nIZGi1G8gNFyo2PI2jUuwy0G5sUQE668LoUnHRJKJkHSg2JqvXsUHgIPCuEOUXVkzrc0pX9YcwJj+KBRdWT0Ah1yEOXHsp49iTMknsmEXRkm15IfDWHhmPPrpiTQcoQWn5Th8DIRkQbxYgnYhEB74c9qpu3H6yjkDqRmRDX6+ZH5cZXKx0iznKylkgkzRBZME1dsSJAvt70nYRZoshY12WYReKBSqvRyT1So5kY45C4lTikjfCDbL6NXA4fIAmdvlrUV0eHzRXlbLBpT/9ha8YCIElL7c6qBhN3VtWzeoIWmsvL3njTyto9VULurK6lpQ4CtVfVfOZcbMLhkAy0kmIbPZpOPvwyj/zewvIfHls05u757yypq2rctiuW9D0wY8oz8x6pF3tVFctV32gygOsfoMxgnOSD/Uzkq1VfqwmxHRyEJCFjXbHESNhu+mqNiX21TplZO2DZ+HJEloANYT3n3ehV1wmTexEVj92VZxwjCYtYz8SKG6JCbGxNjDwKtlYegrceWSyKiACJIyES45lEA5Qdi3jP4EhIXM1Rjpih6c8YBZrOlgyT+KqlEXDwm+ntpn4VYREJkpCkWZykmx9RQPPwvhsK8AGThiXQ+YjonHnLlixdjiRZjsicJOAsIWsWe2aBRssOVhjJVhsQ5UgcJwgkyBpnkBvX7uRRbEQVR8ztENTS1oFNiSqcPYY3JQlJNW6vrCBQp7/RWVa0p/2gM3OuNWSaaWtljZCT/kbU3ySgVm/VxtbFprW0jBbTcqezpknEnb5G3s7RQqu3BhayetLpaxKue7AKq8m0VVdVjdrYaKlwNrBGHSgql2qCbBpVW6kKsRvoxzjCPM/X9JGz0G6FIkZXqUK7zQhmsEi5xSSyxQFCFqIN3ecAuB4jLTKnlqhrkoqI5MAWmVkMMLMQdfHQA5dUcOMwC4ng/zC1ILMQSwCmF1EkCf5QixKYQl2KTIIpuoZjEle1EAEB21LOjjEBW8kFWT7Iy77RArRhGSZmgE1qd8wc+HWki3wqIgIgAAxIqWFiAU/eI4tECXgUQk5STIx1wJ0EiCVJfCcxJBJnCMje+rTSYCRXrflqg5FsuQ6JJeI4RweUpi4z6+V7Y5aZbVBBu3bCpiTBtLP6kiJ4TKut9rxV+Y++3X53roks5L6xvAIOs2rU6qkhUNTXyKsRWmgvqbjY2XbaXhksh0ZSislha2XFZdZFtrWyim5t7ynPMUvI5K5/gAGxE4VN3ZVK0Omgs3ZwgJ2HOLKDRWF25bJvtQkg7++nPMfc2FJRCH2z7WsNRrLFMsaxELK3I6djrWHQLcZd56tL2ONFADnQ+lrPwV8ZsOKQ2XkWEU+SexIVRwLEH+yh/9CNRcLK8tg9BLoGQ+Qh9kzsKpYMkcFQ1wJt71ueie1gTgkyC23Gf7qJlhs70tRh0o3WaY6UE+tccCjnuQl7c2q7eMJp6gEZSXKLSJRlPokMEWcZAgogtSIbJVmeQSuyLBJlmObeQxfVC+PYlSqM5MplaEcEkFebAtQ/UImzbrX6EOHDNnq0u9rRrDkbDFBVtADWN5cXIfd5J2/MWpH/4D87MxYmjQw9tlZWfepsO28sq6LHuNzpDLQIub2ymjdTyHxrZRU9ZdVOPNBipM7qWt7M0EBrRQVGIA75Wh3aERO6gX7KDWWZHRxkJGg08krN5gbKFTHWRrEdKJID32xCvSFIvlqlJGXv3WCRncM48eWqEGOSMwASJWm23lpP0mydnKx15SQHCWqP8QzEXW1ExSGjKIsY4GCSBo5Kj+JIWHSkcvQ/EVggkQA/HRQ2duxqjlGg7XzNCourO0qRgUwpZ8+YgKsYIbE5unXdA5tvIzuPRMMKRpbYymBno2UVI7QRCijhwzcRc5p741lEFi9cGeeOWbKciAW861tTZNHMovUB0A6QxVnodFywofMcASlOgVWtx04zZWJotX2jSQBmsOI6iU0MRqmMOJOd99Z7ZnbWbdXJIKr+nDH0/sYkQbWAQM1lJdvKvcHm3B5z8nfiuUujYkRArZXVrJ6C9fWlZRfbrBE1e2uEHPU14lIU3ETeeNvJWqvqCBSXOmklZiTTybthGmIm8u0ONDtC5EolijN24MpFAcAotuUqEWX9/dWe1XmS2f4BzIxPknxgkJFsrZpXyoJkiyXKMjK5b7WGv9ZIHMLhb7YZrkFVtdBd+sFfyaIGmEUchusaKC6DkcqiQBKYitaTty2c+i1vhOJyFBLf9BAje3Jly54xA1e0QuKbDmIUElexlCF5dimKKLDaD8Fp4gG9B2Hxhp3Z3NSJ8HoYR8GxC9CtiJg5e2GSByxHAlJCMFkkIsOB5CQl77BUrr0/exmLWEsBtTJOfalYyXLTTglYwXrXiITZ1Wq+FYOz2ZpBMg6tw6HMKFVFojhOvIdNscJtfLznXIizZm8wtHAmALV6akklAeDWnBX25yelS1e11rQYKOqvR4MtQmr3VPJG5lLbWFYiR2klilY3GKjVU89bORjfGWgTECHxCNkVZt9sBVg4V64Kia/Xod5kJDc4QFlGxuSlQWF2tXq7f8BZZwcHOc3YuWR1HzoP7ZYrl4XY12oYJyLC8qFqcIHEIgc1CYJNDMwiQBLILAG7mCAWmUSIJbPwP6oasWMBJkuuZBgZOt43PLO4isMU2ZMpGwKGjncVJyS+A2iJVbrYkyhufTKDrWsuo7Qdivc3mb8g3d/W2Q5ySw4ZUdIEmSVzGIiuM0se2Xmq1Zuq7DyFnAskefnl6bV6MzbsiT1InCKLeuC3357dt2bAOjIOHVAndtZY12r7So0RbbmMaQbG2FIZjLNZTlsW5Vh/OKr+3DEb045ERQveQjzY7KxuInN73jL785NMb3+ztw4eskqnubJKxFFfLa1G4LC5vOwzl7ey5rIqecqbsUs3eUIxkhssYpqRta5UYiTstH21KsyuXIQuzMkgO49JApVgE5eh2WbwvlJi58jkrlQVoFAf8+H3ZqRuIgOQeBIRMcAoItw9HLrXVS0wsDBznNnNx/e3wXRTVUbGDIXFNzwmyMCu7NgxpuhqVligCRChoNiipRzJkqs7YfFDPQ9ARjREhrttTVSiuk87sFEybxnKvzAbGiGiOXCOgbuEEBkD5buodWRc+EEAhQms8yTqHBXrsfWQGkpyZ51PMrAenMVWx1rANPPGIovMnb/y7fdmWevIWGF21bpttJwx2UDRJWmlv5gMloVZt3LaRdWfd/GmLeaOyRtxY3mZWKLFfebk7/qBYmNVzSbWtrPG8goCJcVOtKZByK1VtayZoScb282X6rKnLsxJK2JAX62w95RnrlwWZt+s+kZDiF2pgmlKzrlimQF8s+NrLSZy5QrGMXuPcbxtNcEbF05Ri8JBJFBU1aH4oYyGsLACuSGKhgWHsvFUi23xXYgKCybEwGjQVowgQ9tDG4TFVS2myI5c1TEwtMHVvZC4usWsW5kgojAcZCBGEV4XuXqr5idPADyDX4dwgJiNtSPvJJbYrqeFqqi4bpRDUssOhVhCgHmIsUGiFHJLqiicirDz3eu5xU7istymGTmgNHO1Zi6quaHEILO0IpeatXYmJhnU2wP9xfqKHkxSATDFEnvENGkXK1tnJ5x3Ec3amCSoFtJa4hPTWFoClKy3aH7yba5UWv3ttJaA9fVlRZ8600pbq+uE7A3QFmilwuxrNQaETtvX6kLsqnXKMnbOlUoMAFHk63UmdrUaxJEA+EqFwVOWuUpViH2zgUm88Ydvwcg3eUypGOQQoHFhYVHXhW9JQEREHYmIkKgjFhFHApuwI0e+gpk3Q2MsImTJRygkrgGUEgP7uhNgyghaINy1EATF1zwDU0au6oQFPKNoCLcxC4rkyCSCLPAhiqaJuFW2NltHzWBmQDJmHUkwwNG68GFBhwQSA0wikfXDlRI4xAUoXQ44FBEAo+KJJMsoxHPqraTdiTPDw2Q54NE6yjIkpk5s18v8JetV1NcavtYUIlsuU27J5nmpxB4pd+w+OPNCVP05m/AdqRaiYssbV1tatJbsYDX7wbeoUuoUO52BDnpsrWra1DERbia2tEFj721xkK2jzLhSVZh8rQbNtiC4MAZjXaXChNDuQLsdzCPIUnbOl6vsAJxnoq09/oYGJsPH+nraFDNb4OFENxYh6Z4JHiVEgsLWSyI2xFlpc2G1tUNmXr+oV0RYBNk3HFnGHG3FBkXft0BIfN1RTuzZ1xwjYwy+6YTFVR1lxMDekIiyamBLQu5GjUOHicVuASbuxroqNkMi7jS8s2uJN9eS0q5rEiSOEzdSFRETMv84qJracSbQIqaWwuEQG0IOhGhELKkBIlClZcuWAJDznOTIIjbH3CALx6m3ngAlzdEDDBTL6/dZJE6SrB27alOIfa3OSSKIplgi4yFOXbkuxLIxa2ftB1H1547hTUlCq6+GHlsryyZ20Gxn3/83KPanHdMqtomZcAtC9us/lxnQlkqYxOTAlqqCBK22K9eZ2VcrECfswZVK5B1mma/XhcQ329BuCZJrNBGQRLPc1mt1/RC+GhlRnTh8BZCDJQAkxEIilrr6kuduMKF7HcPS2Nz7N3L4iDKwsFCGGCMzu7qjjMiRK1tG9jG4uhMRV3O+7RnZlg07wrTrGIUYyLGqggiFHE9kEQnbsIoiScg62Djt8GYnRFVdhs2yQ2Q/VOQpQ01VjbXGrhOlyTxnnkYGZyxwoNxZ2TPgPA5Wy6vLNRU13V1Go8R5YkRODAFSbtGAqIh3HWYHKKEQ2TlMTUiwIxOIsVOAoQ1l5Lcz1gwUK6LKiNbYvFqtrex1xuaDRUwSss4WK+wJ4xha0aY+mKj6cy+i9zdhJ9RXlhEo7q8l9YTiNP/xv0P/GmKhbUsDF8UoCSkS0G4xoC0WyXrMc1cqMxG0W9BsMpIrDVKWo7WuVmEkaHegXhfu0l5wl5F7W1D/ibpZiustUyICAGbxyKIKyJ6YVRwJdbfYsPUqsgY1iULJ4pYtN2FhYka2NceeMUPfBGHxbY8RMIstWzKEFm3ZCgq0AVoQAsaYIjl2TS8sLBqynJC7HfDhYrfn0nXrb/E3GW7M7B2D42bVO79OYF5ENpqDFAySwEpFRMZ6YkYS40hESvUod2jQDUYtYjUOE4uiGmc+MFwlhgBoqIJClVPhdDhRzwNFgTbTYmaRObjy1r7aeT/883CXkAjzfPnceVmaQ70GrU7Xz57nlFtbqjESGScbMGyIqj/3QtqoF1W1UF9a9BbTSrs92Obc2tN/zJXK1k/y0Fw756sVQYJ2y9drElgF0oy996USO4Co4yoVYfH1KnQ6DN5VSuy8z1KTZhzowyyK6uYoITaVA8PCzM55NwLgbfivSOS8Z1FLEgpfgnbhWJCFRAwEvUjDXgkiKMKim8+0EBH2LCwQed/xHJKCDJEnW3WCghH4umNmX7MYAQPlRcOeKUVXc8Limt7HICKEIt14s6oqsiBLkAQSZRHPLLrtFkIWQdIBRIlb4AER11qlYaFviHTkkCysPXssMnIooyMRcaye1DP2xy2D4JGizDOxcZQ78h6SFAKLeICxIHSEiYp4sGlurcc4BWR2nkLdwvAZFV5n3PoIk0GPIxZVURZstl21zoR2oAidhAFcqcqAGEeuWhXmke4WUXXnjaH315eEECMp1Bb1Zx0DxoMncWB/8bMPKQmuXGYPmGWuVmViX2tAFDGiLVbYWDKZq1aECKI2dFomy6K+1ZjlwBrnHLa9KPNJmtPGrN6R69sDOOcRaVgLCpvyevdv8AQNyTxIkgIHb0yInAIJqwQ9RFVJFEVYdVNmAiMzMAPbmiPHmICrOSHxDUcJMrGtWHKEGbqqExJoe4hASGzZYEbsyFUsA4MlQFHVwEclQyFtEgURVQXqRqAdcUhP2kJJGJ4rJmaStA1R0xMyQnfFb1hHsd7F1LOjIQ5ZGQpisBgf8rLYeGHhYtpuWyuijY6Jktwjp5YyYxrNJHDepDkCsvPBMSWq3kPKonEOHhmQo8QjrhO52+hARISYvO8yCaStdl6qMbKrNqAZMZErlyk3ZHJbLDIQxhllXQfAkCRsymKuRjgEEyAW7C9+xuX17ZUtbMLERK5SwSQl71ylxIDQ7vhanYl9vY5RwuBcuUgeMI2hVk3jtFltBsr7JEcg8cid1HcCe57ocEGGiADA8Ewxs/c+hJnDfjY8fRtWJK43pxY5bLGWwqMkKBuIQqxDe/CmTySS4fgepsLItu7IEBtWp6rKufqGFxbNhv5nGEMo7MKsbJVRIMWNBAu7IiHcPRM20hW3lSdC8KwAaavihtkphxf9yB+GK/3Dr80csxEMHRYoVErEmc+tI5aAKlDPO+UsYZHUcJc43bCqepTMkrDklqLUpplNLXWiZP6cmSq5qKQGjSfkri2kIza78GueZ4g4rPF2e85d+56YyYEQ+2bLV+tM7KtVjCMG70ol9ohxYitVDoyLQRJmzlpvcrqSsM4l6+3pP+fyNp4JGKeM6KoVaLUEwQ72kXGYxq44KETQbkKjxYi2VMTUkDWuUlNWRxpmMzPYjlJCyS2xdLUjJPIbS5EnosCBt5m2UUlQVQr6d7A4RUQkHP8hfUBVLDCJNBetfP/6u+b+7oHZt96XFKsaZACZgVszV8276d7Z193TWtQvIq7pKWdba8++9u5Z199Zn9fr2ygsPY+8PHvC3QvueGTe9X9c+PspC25/ZO51983/r4dnX/fH5qLV3U6qimrxnXlz75gy5/f3l99foKpAHCyErtsKZeUjz00754oXf3rB25dcN/jOOruaIK14/MWFdz02/85HVj47bb3BpoOVObc9OGPy/XNuvr/RU8qStTnbMgTeQkQjAb+G542YKzFknlU17BEOqcupbMB4FNHcM7NEPh+I28ice/YoRJwaQhEANo5brU4ntsYzibQju2awunJVj0iuykTeBDe2MBEnSTLcPSIixFq9Yd06H1pEOp14vS9LaeZKNUaCdhPbHSb2lRJlORnjikVGhHYbcuPO3bQXdeTzxHn7i1O2TRLYe1epCZJvNn2tLiS+XMYoZudccZA9UppArS4ovlbFTpuJ88wjsUcOSmfgVWKRzNHmvSKbshO2tKss4QgJ6Wcs6odcMZ5Epcti//KZl44p7HJZYe9zCru8eePdqupb3rW8qvY++tolhd1HF0Yt+8ubqurbnnNt9/Zfvt1+5xV2nHXnn8Wqqj74tZ+OKex6aWGv0YUdRxd2urCw00WFT1xa+PQFhV0XPvmShuR+UVV98J9/PLqwy+jCzg9+81RVRdaQFk6qabH2yL/88IrCXhcWPj66sMv5hZ0v+8gBL42+ZniG2PhbD/7yJYW9Lynsfe2+n8tb0cjBTr/otxcVPnFlYb9LCnsvfWH6etO4+ZkU0WqMsWUV8UAhY8JDVy8KTufMEbEadP1xyxF5EhOAOSx5ZADKciTm3KLzJBL8pKKqhDETqDimHIny3Ijqyt5V3vsASkm0TqFFSC5W1WHdX9YtGyTjGBCTOC2WhMTXaxjF7J0dLJH1mMSuWnG/PAvfeW+9YYbVtq4kWG/P+BlXtkU7Imfs4AB7wDRzpSoTQ7MFrVY38S435IyvVYUYO23fiVg0tzR0khISB6oVEbFAYR1s6itt+vtt5p/WtqAO6fDhIOJQAv1wCKuxKFq6+/P/fvX2B1678+HjPnLAI98+S1VdB2zNqerqJ9646qMHX/axQ5c987aqYgJqdOEfHr9k+33HbrfvvAef51RV9NGTzhxb+PTvjvqHl86b+MJvrn5l3PVPnXrh1Z88atz2By56bpqqEiurmlrn5gP+9qodDrlyx0OuO+RLeSdl0ZD5R8iPfe3nFxd2v3q3o1+64sbZDz/18Pd+ffn2B40ufOrd393fHY7xd/zh1WKxAAAgAElEQVTV16/c+Yjxux55+ccPX/bim2tHauWBL33viu32n7DbkVd+4sjeN2Zs8fcME8WNBGLHzJQZCOGXkKmFLMHxYIABBYVLaSdHhywZdAtNHRISpwaRxRMnOYiI8Zw5RBLrjIgXQaZYlVU18LLJEIb3eo6sJMsAYOTnDViU631vzKwZKAkxdCJfazOiKxYxzdlZWym7U8/wL74Mdi2ldkBflvVR4623v/j5tlnMjOjKpW6W0WCRATFq+3pDmH29imnK3rlymZ1D6PJIG0fWM0uAeRJATgxyAPYJm/NW7/1bJAlB6xARYnHBOYNdo3k4etKY2zN+p8Pv/dvvvH7+pEsKe996xD+5jmEneTFX1dV/efOKHQ66YqdDlz45XUXJi13RueOof77ko/uN236/eY++wJmK04dPOvO8wm73/ftpql3i42iwNn73Y8Ztf1CQBCQR1ZXPvXHlDgfcfOjfTdjz2HEfPWj19PdVNWycq19667LCvuO222/qjXcO93/KN08bW9j7piP/JeskqsoG7jjha9eOOuHWz/7zmMK+r151i6q6DPNM0jWVG0ad8LvD/+HGA/5m3I6H9bz27pZPJYt4pGYKsaWgQAZl0iOHrSRo9h5DdZFUsyj2FkgyTyxikQMvYW4xhG5Sg9TFuw/6FSKxCjKlIiS6vrdjYx9uI0tipFlIRMICUUTWUxa7SpWRfKWC7ZgBbanoTjvNvzrVtdsMyB5UlEVyhxuThDO2xWJmD0Lka01odhjBlspkPaZp12HaavpmQxBdqYTGImtmiUQccABJzg2G0E2SU3AfZY55WyRhi1pQhJiFRYJeFCxUEQFgJlHV+Tc8eGHhEy+cfXXt9aWX7XDA5R8/tDhjkaqaklXVvhfeufyjB12+0yFLn3iTQVV15iU3jy3scdUuh4/dfv/5jz8vuVIkD5/0q/MLu9/ztZN1SMAqi3uv2v2YSz6y/6Jnp+qQp/ilc64+v7DLtGt+f88/ff+cwm6vTbhNVY1lVX3x3KvGFPaYfMiXokY87Fle/swbl2+//6UfOXjRM1M1nAnH/+vEfT730rkTx25/wD3/+hNVjeo+TXTJY89dXNjjuV9d9bsTTrz0Iwf3TtsKSfDABtgAJy7AIHQdVt1dg8WBBH3JehbRRp7WbQbMmeuiMAWaTeu6Qf1AF4vYZYSwwBhwZDAR8SIgYjffpQ9cD2tNIGLKczdYZCRoNUOBu2s07BlnwPQ3bbPOzmOn5ZstEQnlWetazA7s6T/jcmnL5ys0TFP24NstaDSF2JaLGEfknSsNsvMQJ65aFiKfW+eZWbIMidhBN0HFWPLAIpJZCtkNASF9a8PbumUmhKhCd+lryFcQUWYRFttwkKCqPvu9s88v7Pr+H54wKzs37PO/xxT2mn37I6qaDWTCOjBtxuUfPejSjx28+KnpImqKrRs/87+u3f3oq/Y8+sLtPjP3Ty8IKDRlyrdOv6Cw+71f+5kOHVW1Rb1X73b0Rdvvt+jZaarKquD5v77w7xd/ZL/B+T3P/PqKcwqfvPffTlFVTyqi9/7LDy8s7HHPN35OqoDdeHfUV5706b+6qLD3q1fdrKqY+9uO+8r43Y9Z8tgrkw78wvg9jmutHHBO0oY+c/KYsTscOOeOv/zuiH+49KMHr9oKSZDYUGQIg94f8DC7ObAS4i0OhESRu+hMkTXlNAHm2DkkIebMMYk4R7lFVskteQjwXjQS35cpEzYqzByLbL5GYivWgyDZUpWMxzhy5Qoz23bLnX4GvjPDxW1ylrLc9g8yoLcgIutZzGDP2GpJEBHfbJCzELW7zHz1GrRjRnKVKmWWTB6ibCwaYNsCmg0h54ZYxCMbH3jpGJCRJXfbCEy9hZNFQ4pQ120BHMK9vu2gg+LwD8d85dIdDxqYsYyb/Me//e4FhVFP/Gy0quaDOTkdfGv2+B0PuXynQxc99aayTj1r/OjCqBd/ecXNh/3dRYW95j32vIpiLFO+dfp5hd3WkYTFq64ZdezY7Q9cNOTkqS9YNX7nI6477EseZfadfxpd+NSkg7+YNjqi6hJ/2wlfHV341GOnj1FVD11TEVJ723EnXlzY+4lfXKKqlMNtx33l8p0Pr8xf+cA3Tx1d2GvOA0+KanV+85YD/vb6o/6xMq//twd/cexH9u+Z+vaWT2QjwXqCFIyorl4kEkLOxCLqgYO3zThiFotYTmNgauV50KBy2yXADSmoxpFxPOwRWfsm9kxGRYQyEQiGwhb3c7Nf2QNZT3lqBwYYGZLYnnoGzZzl4wijEIYrkXWUW2HeqO9o67QjYXHlCqYx5bkrlhkQOp0uYXCtBlHGANx1hIkNbBfADgP0JwELEGeORbSb6MuSO9qalL9NdGzTE8oiIVzkIg8pMrCtWAL2scdEmot7r9r5sN8e+08mtpLp86eOu6Cw++2f/wYDuZqnVAbemnvFjodcvuMhK1+f33xt8fiP7nf9Uf9n9VNvTdrz+Iu323fulGfCwn/kO788t7DLvV/9qWo3ZaO6ZNXVo44Zu93+C5+eGnoy/54/nV/4xAPfOV1VB2cuveLjh43dfv8VL7+tqkm5c9OhXxpT2POZc6/UbrhDVJWB//CFb11S2PuRH5+tXUk4cdyOBw/OWzP1qjvOLXzyz6dfpKrLHp4+trDX478YhwZvPODzY7c/YKvshHaKlQQx5CAGTRKZRblb8qoeu6aCBQYSZB6I246w7dLUQ9jXkBiJjSMS8Z6N6yKUbfClvAgx5cJehIWdrpsJsuXd3rCxd7ZYIg/kjT39VJ49xyeRr1cYyZUGME0IaENJAPurrZcEEVetQjtiYleukHWYpYFl3jcbvtUZ+QroFgqzc11y0lDDbsL+QWwth1Iyj1tRnrvxKdhogXr4EzEk3YRQ38Zu3NcgGuJM597++AWFUQ9++0xV5UxnTb7v4sI+V3/qhOaqQcoFWtI/fc7lHzv4sh0P7pu+4JnvnfPrwk5v3fRQe1bf+E8eedF2+8x99Lnwloe/+8vzC7vc868nDw+kuqj3qk8eddF2+wxLwtOnXXhO4eOvXX+XqmaN7KbDvnxBYbepV/5WVaNS57rDvjy6sOez516pqkDdM4GA7/j8N8YU9nz4R79RVcz97489cdxHD1r2+pIVL82+ZLt9bj3+RFF947Lfn1PYZe7jL4jnGw74wiUfOaBn2voOxM201HGxgziEvCRDaeEsYikkholBFlEY8qiWsiT1PvG2aqwGwGBkZjaeQs6FsZtKmBJVETbMWfhBZJ1MkC3v9kYezewbTUwzYrK/OJVmvQ8m95VBYfKVQYza4ekbSMKZp29DPMHXG75eY2JXqVKWsTfdCJ/J2a9jBiEJsiBxbomDwxSZRTLfLaUPaLge2Q7FvT7MLGzYGJlR2JGrWgGBFH3LC7OrWR8Bo2iiT3/vnHMLO0+96jZVpVz6nn5v/M5Hjt1u3yVPvqyqUJc1r75/xY4HX7PX8e9M/K8rdj745s9/02dUfm3RVbsdNWa7z8x5/PnwrkdO+tX5hU/e+9URkrCk94pRx1y03X4L//KqqoKBm4/5xwu2+/TK6e+He6b8xxnnFT5x74k/VlUTuVuO/coFhT3/dOpoHZH0Qbm//YQTRxf2fOy0MapKOdx+3InjPnrQ4lfnJzV38+F/f8XHDqnO733kW6dcutOh7WIdEnPDAZ+/ZPsDe157ZwtnySE75MEmBiMhSEIw4UTUY9eRalBE1XkOyMSNLGm6NANYk0QkHNxKqpo7csgUkmo3/VJhHzyqTDnTViCffnBghCV46N1pp+KMd4jZFQcZyTcavt4ISX8bngmnb5UXVUSEFePYV2uhwgY6MYcYQppv2DtmARIiyS3hWs+DGOyi4QbqpK67Wrc0D3SLusoiIq7pfAeY2FYMW0JDruGZxLW9a3gV9WuyPxx74oWFvRY+PlVVIeFobvGmA74wujDq1XE3qio0eM1LM8Z//JBJex57+xF/P7qw59wpL6hqZV7PlaM+e2Fh7+Ez4aHvnnl2YbeRZ0J9yaqr9lgrCeWZi8fusP81B3whbcXBF/jGtbdfWBg1cd/PRZW2sN715e+MKex5/7+dNjTbqqppsX7Dvp+7sPCp58der6pZKbnliH+4ZIcDFzwzE1UfP+msiwqjXvzl2JsO+PzvvvgtUbWNzg0HfH7sDgesnLZFdgKztFME4mIHQrWaG4rBh7RwR0M5i7jWfaSisTGNPPFE/UkjRYesOXQR1jYH4j38gQSZEhEWskKJiohsslp/OCVky5uoujN/hW+9xSp2sJ8BMI1dpUJAqloYKUziwZ55Kpe2wmIWZgKgPLelCiNh1PG1BhO7apXyjTJ2SThwA1kvBdStYIchSygsprXX/7skgYFdzbNn3wFX90zs6g4TJM95xZJnSLpRs8obC67e+fBr9/qr8px+EYWcfNHf9+XvnV/45H1fPVlVoSM9T7595ccPu3rXIy4u7PVf//hDn6GqNpavGT/q6DGFT8965Nnw0inf+eXZhV3uCWeCqKrWlqy6etSxF2+378KnX1XV966/5+zCznd9/WRRDYVpq16dceVHDxq3/QFLn5+uqk+ceuGFhT1uPPIfbGqGH9L/xqzLP3bwRYV9Zj74lKq2e1u/PfTL43Y8ZN7TM53q6xNuH1vYa9KuR4wt7PncRZNU1VSbNx34xXHbH7iFFrNDriaILNWoKwkBvJ5DkqKIH0IAcUO6U+pZRHMPtSwl4YG0UzeWWTIgFnHEbtOljiN3dKZMGIUdYyRCwkbE68YzKbdaXxBV/+tzYdqrrOrKRTKGbW5Lg+RBVQsjnyYO3Jmnb5WdQM4OpZqWyTrKcl+pMCL7TaK3Bud97glIkCV3GOgwwqxZRyMLi7fFk7puwwwpQwY2JcOOyZCreWHxLdcFz6o4MoQ55oO5qi66809jCrv/8V9/oiP2o9cvuG5MYY/JB30RclTQnkdfu/zjh175iSPGfuKw1TMXhXsay9ZcNeqYiwp7z32sqx09/N1fnVvY7Z6vrnMmXL3b0WO2+3SwEx77xqm/Lnz85Qm3hWnxomk9uemQL44p7PHixdep6qLHX76w8KlxO+y38NFnhzvz4hkXX1TY89q9/9fAoqIFTUvxzYf9n8t2OmTxs7Nip6temz1+p4PHf+KQcTvsv/yVd1TVVFs3HfiFy7Y/oHfaFmlHmeNiB0mkmWIIJgSLmYZqqUNaSldfCuwnyCyKxOUs9szVLK5leQDRCSK0hatWBEW8KjFGKiDihNL/rsCSqLqzz/dTp4qqr5YxihjAlctknG6oHbmttBMwTV21Lki+XKI8J+tcqcpucyDGLAHnkLuMep6QGVkS1/W1Oc+iYiAwKW4jw7GIkCUh8W3v215CjrQh9mQrhpEg9rZihcXXHUaAnnwb+597657Pff2yHfe7639/8+2Lb3zzgslvXnLDu6Ovf/RfTr58x4Ou/Pjhz//fy0w9XfPk21fufPjF2+0z5fQxOrTKG8vXXLPXCRcXPjPnse6qfeT7Z51f2P3eEdpRbfGq8bsddcl2n1n8whsMdN2Bf33Bdp9eOu29kHkafDJ//MbPRxf2vOsfvw+kLvW3f+HfLirsevMhf7f0oadr7y98f/xt1+x02PmFXZ84+6ok1qjDrp7eetjfX7bTwctfnhu1NGvmv//sP12+/T6TDvpi2kpU1dRavz3wry/dbku9qB653AKLkhrKXEi/C+niAsgynJai2q2UEA2eVhKp5JlBbNm0mKUk6jxvfYWpqDJTLAIijqkz5Of7sI1V3bmjs+lvkyrUG9BsCrGv1KCT6sYk4dStOhMgTly1xkTQqGPUYQDf2jiU2sgmI6CHHAY8laEYJElqfDiCg+WwtZIgokLCnn3TMXKwBITEtTzE/4+5N4+7q6ruxq/Dq7ZVUV4VwaFitdbq60+Ltta3Wq1DnbVWpdY61akMMg8yEwRFEBDEqQhWRBRnsc7MhEDCHIaEhCRP8kx3OtOe17h/f+z7PAkQICHaz7s/+eM+J/eeu889e529vmt913ehkMR+4MgcFgqLK4QKhVhivmKfzx7Ve8JnHr37kb0nHNx71CG9Rx/Se+TBvUcc3nvCkb1djn307sc99rnVqv7Uj5ce2nv8Qb3Hrvrd0rwAZkZ3rDv6YU/ft/eY67/9kzKT/3rjB/bu9b768ncszm1+5dojervu33vUHb++ctOVN+zbe+SxO/+fdtShTmqpc86XHH3ap3oPP/oRf9q/Y2POefbWNac9+xWf7j32yN5OS3q7frr32EN6jz/z797dta6teDiHsfJfeOqLD+3ttOq319fzWXP+0Xv33avXO+9t/16+NMyPP/e45x3ce+zqX1/xoL9egcKDlixoQgklD7wg8DGhi6tGnjC1PKvkXGoMNOcqhkDYpjBtDakibZ3f/mAPeRXpVFJWFG6LX5bzdih83XcQScoZDjjEXrmUcqauhbm+iuBoBMNK783KThg/+dHtyqyRc2kwFGJsqzQcqLBumyYZLghTAwkUhDDRpVMHVFzSuBCj2J5LVuyQWlJRqIATc+I0SMKKLcA4qUjsR+yIQeJsKGWWcZBUVGO+6tDTjug94Rsve+uvDznhv/c77r8/cdSvDjrp4r2PvnjvYy/e97iTnvTCE5/y4nrTqFk//+P9j/vxfscN103rAtvJ9qufH3ryD/Y5aurG28uR677+3e9+4uArz/qvcgGaczc7/PF+x3/vo4fOrV637vLrvvWBvS497Zycs0gWzcyqkmduvOOifz/oex89fNMtqwsrtp0b/froM8559Xu//FdvOe8tH7rs9HNn11uk3FapPwPB4sUHnHjB+w+aW72pmmdRXXfJNRd8aO9Vv5lQ8aCz/33IiRd9/LD+nXff45faynJUjwKs8y02nkFKnFRLL9A8yUhOIqoTv4hVNCNNkECbksEUETe1FTDpfR7mum2JM2Wr4lWZqVFFVRTxO5Jxc4G85nTAweaKqyFnIg79sSBiU8FgPm/FErZzTxDANBgKAnsPg+E2mkHOWRYqZoAlomjOiSYcr7BgAGlB4WdbTlhq4YUUDWFNqooNkiUhTiNgFA6cKhDRNAasUFlTP1FgilwsIXO+4pDTDur90bIvLNA8S6mNZoWcc/7yHm86dqcXVJvu4T0uWsJ9D275Z97akcnrLfjh90i+Tkg+m/9EyoV7OZoB15J3NJwKiBJi9jGz5q7dIUE8Va0dA0vlaOxIdOL8TIjrmlW0lEQhF0njXJ5WEwEyzZ5oFD0Jb2wbk+Chz0TSJKJKjXBY9Jfy9qcXtHieIIZz3P9gd9U1IWdmtRaFhYyFwTBvxRL2+ojMP/ieoKpUZBNLMZoPEhM29ysrcN9R0mcl8hBQNC9uDjkg4xbqEvRgsFlFBaXoqQgIRU5jlKIuYUhE4xg4iICkMQgLOZqIbQ0TW2ISP5+K1vRl+3/uU73eiq/+MEsWUjcb0DM5DP2Ucz7vVe/+dO9p1dTm3+ehLTrNGTVrzqJZFl6Ui1w0iVJLVGrrFu0qWCmyFKPp0FZIIKOZmJIER6O5RDuclSeRuZYiiUvc76jE7gpUw+Kta0YWnZR3ay5NTzYT2jOwDIIn0Vlrq5T4oQc8VMSrsooTcppF2Kjg9v7kmtUnBmQkdZjj3geZq5a5ImfmKLFyiDC8ryUAxk9uaxRVVYVAmaAakTHKotvZZABI6Z6Rh0mJ/UKQbtE7emAOEnaYalBRGCdyzChxCELCnqFKBSGQISVJI1BSClSQAzYLhcXDxFFyztef9Z3TX/b6dZfcyF6E1Q8SGBJktJRz/vXRXzj71e/tBuPtusytjmIAmhctYeI1LBoG6+aNZfJOlmBpPA9E2oygGQGL1mP0niHwaDbRNjf+2erQnFF03pAFjihzhkqAqJCOSJULZ7EwtbSUvGrJLSzcrEyioxRQZODtKAQUTQ/W7/l+51MEFSSpdDmriFEJBU9tz0m081SeuZZy2Gt/e/kyk7OqusABWJihqXO+Lxd1r+3wjshaJca2hrp6CDdhIj20IMdb0viaM2zmvotIAcBbQ12iZElQyBOMQUWhBTQkojBK7JlB0igJCVnEpgiuIJVWfCMox6ECFYUGsNvieSN5cp4GUnXvGtHfS4ZjcZVPHvkLNkB6j+OLb7cdWkMEUs0DgXiL9RhYtavRdcQortu+9nv3mc8k1jmy1AVOJLMtlttRokYlipq3jCOVWzPRQ8gwifVpnSIItzHNW4sifhu6oT3QxCQKtaqqEoStqqqYB6asLg5mFVUbqFREGNC47/7hymWdZhZ1iUwg0ZwS5qz3zKwljJ/88LYjZqgq8oGsLTzv7b1IZimVWYlkoSk3Lwr75CJzwpK36Cw0mWcRVmGBcWJPggIVCCs5mqzsCsiisEwQQmKoUVXREJoivYichCMV2V20DDXed40LqfxhuunIZku4xwu+z/FyvU0FXUvM0vQTRMYk3QhE1BuyDe44LUUX4kK158ozi446KoGjcmJd0H0inVSB40KagBe5GKI5ZwvRYPKIc7YjYYvxocXBF66dhEuWLTGbnFXZCW81abv4Ec05S1FbKv3PPUnWjjTscxBcvbzmjCwJ2DqSScPSe+eYKX38QzI3s41zhFFFznMCCg9SY3F/My5VmigKolkzLHRzAlLNmSYPnkz3fEJy4LLisQMyk7YDAsJhYgnYInYL4aPAgpLGSUXJMbSkotggB558EIXDxFQewlU8tLHFKp/8uaUjVI6Xf8kxk3rHXYMqahv0nhnFjJFJUuCu3hF91M0jkQCrBxlaYtHGcdzSEhYmxosR1eK/LQT3SgQ85xwZO0iBaNrUkalLPvGO7Fci1KiAKop0mkXYqzyQJSx8TI1nIEnIxiGresp+7wPw2uVOMqIQSWeJWajUMW/5YQVMn/zwNuOEDMMx1t1mQPcQrlI151zCROVFqbVfaOU60V/hCQ1TyRJHLpuAspKj4vZgDeQW3B4U9kQNlvARO1bWNEqcmJMU1YmJqbDCGDiygMAoPWiTsj/o2OpPSCjVEAAEIrcVsqht0XbEoqbCFAWAndsBXLrFMJELW35gCEW7OCHGL55cF1SPSvio4OnJPdoC1pNQAwFE5mwdCBymDh7Kg3JhqLJTSaok1GUlFRCx5UF6Px8ojWAmeorE0jokyaA57HMQL7/eSU7ALNIZJJpIa97LEij9x0dkZlu9I6wqGO0QfCwpGxVNC8G4orPLpXZzYhJZNCOIimAFZElIYAgCyoFwnJSVWkSDykWOlzkxVElF0SCW3EIN7FlIYIzCShZhnJQVGyRDSgpjkLRDuZvf+yg6QzZOUkpFwCqlbH3OOYeU4fe0h5Vl3DjuErPowFBE8cALuqmL+5Uuem55gSuQF9yqxbMVqEAi/WgNpkQ4CmZHZqrKKjGrilhVVGVhk1VU4lbRcxHrFlWfOCYWERsQRVFz2OdgXr7C51wqSJ2nEgLNW7GET3xQZqa3cYpkDdTNDl1kzoVwWpJrknOhyIqUziEZRSVnTgyDpKxkicqzvAIOrChYNodCrlbFBtiTkMIoCQqFBZOoAVoUEhhFSSyRYbRwQsPlDQKCLgxWrBwsv3X+yus3/nrp/DU39les5EVltIQbf3Hl7d/60fDW1YtX4OdHgxW3jW68fbjitv51N49W3lWWhe+PB9evHN54+/jG28c33jG48bZYT3Tw47gZ3nx7dccaXoiroA+jm+/ww8ljJTXdzNKbB6v61R13T19xy8w1K4c3r9p0+a39FbebuXr2mtWjm1fNXXv79NKVo1vvrFevKzsmGje+9Q4zfc+Ah2azdkO18s7q9tXVHWvQb+XxXO5g56mJLKJjRxEnatjlDbLwtkXPLU/6zxY36d4opUmRRKpk6+hYpO87lB16yqgWeU+rEjSLilNlVVRx99pNVZW59DTRkLgoEPvIiZVy9vscgNdek3I2DkU0JIIFXbNeaPziqRQoffIjMrNtOCFniSFZ99DKLDdPPWfRTDR5sJSQnKiyZM0ZE1MgAUmDqKTseXMUyLKKpnEqK7v04qYOaYKJk0QRlDQGZSWzOUw02RwqUFJyBC0W5JA1j25d/blHP+czvaef2NttSe+px/aefNrTXtZOj3LO3W1rz/urNx3X2+XYh+12ZG+Xq5acVea//Izzju09dckjdj/uEX96RO9JX/zLf0DknPOKL553TO8pSx7xzCUPf+bxD3/Wob2db/nOxeUjlx1y0qd7Tzj+0c+Zvn5lOTK/YuVRvadcecrXyp+3nvPjw3uPv+6UC77y/Nce3dv5pEc96+TH/cWS3m5H95586zd++s093rbk4U8/4RHPOvGRux/d2+30570aQso5X3/6uUf1dv76K9+1aGD95SvPfdE/Hv/wZx7/mN1PeMxzTvyj52+67uat3QLVnF3gcWl85sgmyVsQ3zZDBd38Z77/JFcHITK14AfesOo4BUsPPcuWF79cC0JQFasKWUnFLthpzjkTa0IRUeuQWBHFB1JVH9knlpz9/gfjsmsw59I4PSYqumM5516zvs8ksQlMkonh4x/exj1BmAUpeHjgHPA2wlBe2AQmqaWcUTVrhjpBDSKSRomDcGIYLXQbKEigBg7F7UkCQn7heJOKH5VGIKQcCMumsYgQKih+VBxDkTfNOQ9X3nXMw3b90ScOn77+5rUXX3nOS978+V33GK0f5Jx/9I8fPOJhu978o1+O75r63ls/dlhv57W/uybnvPzM/zq0t/MVZ3xjasUt65fdNLNyVdkTrvviuYf1dr7mq9/ZcN1N66+5ce0V15lBVe7pN1/+jtP/8nVH/a/drz37v8rl969f+eneU674/NdyzhL0+2/82KG9Jyz90kVrrlxx288vPe/V/7rkj5995ZkX3vSjS6q1M2fu/oqzX/bGuy5ftuay69Zcfs2G5TcXpv4P3vbRo3rPOOFJLxzceXfOWRKe8/+98ZjH/8WK7/5sw4pbfnnQZw6xXR0AACAASURBVD/d221q2WbN9MUbI6rAmkhGlknURm7cPbJ0i2heFizhgW+rQ/CMHtMgtKTaJD9KccddOVVQ8XlS3RZVRdhOupaq5pyLMrEUaRkq2hFYVrzzrDmH/Q5MVy/lnI1DEgUUFyby3L16Q5+Jm6nKDY1EiB95/zZaAvsgzBGEto16/sBjUopQmgOUXtwNCDBahCqpKlaAhmQhkcyBSjgIWyzhozRMHJmBYZyEhTqkDicRVU+SOA2TlM1hBCqaxhEMCkqqQBfu+/CW1Uf1drn85K/lnNnqd//hfSfv+lfNdNWsnT72Uc+84J//I+fMkGevuv3YRz7zon/5VM55xRnnHdB74oYbVt7ripafed4hvSfPrLzrXsfbdZtOetzz7rj48rP+8rXf2XOf8vvMX3/bEb1dLv/cV3LOd134m2N6uxzxsN2Wfn3C5PvxB4847vHPG65vOWdBPfVP//bct37oXqeNg/qUp/7Vjz502JI/ee6Kb3wv59xNzR3Te+ZP9ju+vOGGr33v0N6TNmyhJLl4Z5DVg5DI0DKQBpCRY9KJBFdeeJzpZoSQ5T7KXPeYDKGBiEx915CIgTD0dgd9h5yzKgp3qiISmG3OqmxUoyoLR1VFFJcm3P7Sss0FZC4duIlzTgceEq+6WnMOYaI65zwWaNobr56hiGa+6WZq9il+8N2w5m7V/MAFQarKMSlzpG0qR9qGi8y8oMYlooKSRpEjc2QYRVWlDrGdhIk4lGhPLH37Nh/3NOFckJAnbEBFsU7YobKkYRQQjgTDqCzYQfGXZItbNLxl9ZG9XS5ZcmbOOY78t1/17s8+9cVm3q6+6LeH9Hb6zZKzcs5u5Oq7+mc88+Vn/Z83aM7Xn/lfh/Z2Wfr5/5y5dFn/2lskTNyA68765mG9p2647LqMrEUDWXPO+fYLf3bcnzwnNPa7//SJU5/zqra2Oef+ituO6T3lt0u+opLPe9lbTt3lJcc8/BlLv/JDkJxz/uH7Dljy+D/v3zlj2gxtOv3P/u83XvsvmSUXlRXNOee7f375ksf++fSKVV941su/+6/75pz9qF3y2D//1oLN3HTORQf1dl53zQ2LP3heWOIepYmsqpXjgAIoo44m+jflzfdECDqJz9xbf25xAFMNkURm3dgTRIIiALPDq4SUm1wIgWImblLZJbhTRWYtfRgSTNTlnCdIXF5QzumgQ/0VV0nOMXJKLCzWYVEO743vnAGXUuObDSP2ED+0Z7hjFWvupitw6UH7oU/S7zt6iQvBuJw5LARGK5hkzUapBEZL8yVscNK1cpwERECwLjkEwA5VFcepQIuSeCZLUIOwljSckqZh2VUEW9KFoHiZxujW1Uf3drvkhLNyzlDHb//9u0/a5UXtnFlxxrcO7D32yi98M+ccm2jWjr76vH849dn/Fznf8OULju09dcljnrPkUc86qvfks5//qpllt+acV5x9/pEP2/XUJ7/o9N32OOnxz12+4Aj9/OOHn/ai1+ecrzjuzCMetttg1bqc89zylcf0nnLVKeffePb3P/OkF11x1JeOetiTrvnqDwNmzfkn7z94yeOeM1g901Tqh/HrL3r9Zx7z7DOf+fLTdtvj7Be8vp0f5Zx/u+/xpz7370Tzt9/60VP+9OUYIef86yNOPfrhu/1kz//47f7Hfvs17zny0c9Yv+zGnLNmhS1IEB5kbFlU28hdFBYdGQa+hyXke77Yyu3bYotg4XHwJDJwTZMCCc25OjxU2sU9vke8KhbQnDOrRJn4SyZrEMku0D30xRJPdMc8ppzTgYcUS0hpsxBjAc290R3TvnZg/HjVHLQx/ft77I23cs71uqEdGozQzdRUYpx/4MRT2Q3IEYzKigdsQVjSILLnghDKyp6s+ArYc6nDVBIyiBVkVawX/KVBWfGTMBE2m8E0B5nQaO45hivvOrK32yXHn5lzJkPfftV7Pv+0l5q57oazLjiw97jLTz4355w8d2uGX/nzV5/67P8LMV9/9ncO6T1x2dcuHN09teyUcw/rPeHCt31cc77hrPOP6D3lh5844rLTvvbfh5+6Yfkt5SvOfuHrLvrEETnnVT/93QG9x9144c9yzvMrbjumt+slh3z+jKe/9NLTzr3jwt8e2nv8df/5Uxtzzvnij336mMc+Z3j3nGmz6cezn/+aU57ziktO+epvTvrS7047JxqfNX/lha+78EMH5JwvPeGsQ3pP2XTTneXrLnzLRw/t7XT2Hm/6wu6vOPZPnjN13SJO2HztgFJZIlUTuPYsqo3nLfeExfEAS+AeKVrVKkUSaaIbx8giA9+a+zS5eQhDlYrItopRQc0kUgoYvIpV1VAQgqoPxKyIEovaUuCoOR1wiLv8Ss4Zka0jFk0oKXHOuTe+a8bONRRgfMdcGBj42Pva5TeT5m7T2MzWjFSvH4YuggMz1zLypKRyR6/nPqtQFVtgT5Ik9YOwUFfKCRSGkTqcYOLEHBnGoCxQp+IXwShJZE4Ek9xC2VVkYioL7CPssFBQsQG5d1vVhT3hltVH9Xa95IQv5Zw16bdf+c+ff8Zfu2G88zu/Pqj3uF8c9DnNmUirlVOn7/KSL73kTUB5+ZnfOrC38x2/ujrnHIbx6y9+4xd2/1uwct0Xzju49/j119yScwY3cbLHt9x9zKOedd15P8g5j1dPffrhu/1sv+NzzvPX37bkMc8+Y7eXnvb8v0eSO773y4N6O914wcUlfvvzvY465tG7VxvmrMvNJnfqs17xjbd8aMv5m7Uzx/+v3a/75g9zzmv++8qDezst/fL5OWfs3GnPeOk3/+njOefrv3bhYb2nbrz2Xl3GtIhzjQwBqwUeGWLRzk+cuXvtBtt66zU3EJHFQRxHz6rj6Gp4EJX/bRuqGnMWEatScgudqqim4i8Jh5RYRJ1HZCES50lVY6SgOR54qLv0SsyZWAorOyYKgXLOPTNbtRuGTNyunbdTFXz0fc2y61Gy6zftuj4Td9O1HRiKVK8dgsfUBTvbMAsv6u/s+MWxLjr0QhIHgSJzIBhGFaUOsC1U00kiGStQKgItSUWwQfY88aMKchiDilADk7TaggmlMZQqw/ubyeiW1Uc/bLfffeZLOees+fxXv/fkZ/2NGbr+DWuOe9Qzv/637ypvW/fjS4/oPeFHHzs857z08+cc2nviqmIJc+6sv3jlqX/2N+Dwms9/46DeE9defn3OOdlJqO/GU8478uFP79+5qZznzOe/9st//facc/+mO0/4k+cc2nviigsvzjmv/PbPDuw97uYLf1bedvE+xxzzqGfVG+eAsx/H05718nPf/IEtp337t3921CN3n1+1Iedspkcn/PHzLnzvXjnnledcdGDvj269+NKc8/Vnn39Y78mLiHkhR6Y2StkEIkoiHVoikXAf2f7tvdNtio4ocRr4hkWa1I2D2c5zbH2UtJOyV/U5ZxWvSqoo4rKKimcqbhICCbNOyEUoTnL81EHuiqtjkch2yCy0uCeEsalWzxJwt2nU3jVIH35vs+z6lDg1rlrbJyA339iZWkja9cPYBnBQrx1Rolg7P7SiigF3hKamJFBC/hZhHJU1jSJ5EuQ0iALCidM4iQjWgB2WAKgAc+A0jKVAh8rxceTIAozjpCxkJ6AZKuTIShOOxgNMZnjL6sN7//u3R59W/jz/NXt+Ztc9TL+Fhn78Lwcc1Pujq4754sxvrj73Ra8/7BG7rLv2FtV89fFfPaz3hJ/+637Xn3bOT978kQN6j/rBxw7POV991GmH9nb69V7HrvzGd2865ZybTj9v6hdXnP/Kdy35k+deffwXrznhyzefff6XX/APxz5m96krbpi/9vajek86+xXvLFvVym/9aL/eY266YGIJP/vkkUc+8k9LhZBGPGP3V5z+vFfdecGPV53/4zu/+cP1P/rV9978kVOf+0oq7ofm//ybd37uaS+FxvznHm866WkvjS7knFec+a1De09cv3TF5GfPOeeMpLVjVm08mcgsOnbsSSTfuyZkey3BQGoxoeCcqyOLIz/v2x0PHy1ORyXoBDQ7lZSVRWwh6hUWd4pURHitJyJBUsc57HOAv/zqmHNJMCcUFo2Jcs69aPzw9k0Y0A27+tap+P53t8tv9hYoYbVuCAFS69q7+4xkp8d+ZChRs24ILoEJ3YZKWNyg82OnIrENXLQzt+d6lZUCqSgHgsVoTwvCEgfFJBbCRJaghQmYdqwkaRAFGS1iDcKCTWLPwopVEhJOUiyBFsC0PhiDf3zH3Z/dbY+lXzyv0Gh+sOfeZ774ja6yoYp2YC764AHHPPzpx/aeetLT9rjhexMBixvOuehzu+5xym4v+czOLzhhlxd978MHdsOWklx30lc/+9QXn7TzC0/Y6fmffeLzl/zRs7/9hg+c+PjnnrzrX52481+e+MfPPfGxf/75Z7zsyN5Tf7rXMfNLVx77+D+75JRvMIhqvuP7vzxi52ev/Olvy1f8+rDPnfiMv25mBjlnjvSNv/+Xk3Z5yWf+9wtO2PmFJ+70/FN33eNzT3nxjw9YsngVly056zPPeNmy089b8pQX/uK4MybzPPd7xz7pBZsWcnnlhwggw5ZQtPPUeGbVkaE2/B5YJwFTHQyK9F1rCRNT33ewRROwhzxKcCUrqpiyOQgX5GC1tGwXkzMDsAskqjFQSiyqlnLY56B0+bKgWTWHSEWTD8qeQAlHt02lLoTGj29eG973T801N3dDy0jju+ZCG9Cn6q55CCmMu3amQsB2/dCPDCVsN4wZKDbO9DthMTN1bAIDufmOEiqJbGcZVcEPAsyBSr3BhFc3iJKYA6dRFJHFiCqME0fmSGkYhYVapHYRCYigYoOFrU3mwVnyqsos0UUiImBC6WaqampIKO1Mg4FzzuNN/Znb1wS/2eUlpGB9tCE4v9jwioCTDa6xo/X9dtA2M+PxhsFdP7/yuMfsvupXy3zn+rdvqKfHbtx9/WVv//6HDkRP87dt9F1oNza+hdj6uTs2BQ9CwizRB9caWSAb+87bxtrGmMaYuuuqth3VAJQXwp1E7BpjhrWpGl7IgkEC2xi5ZxIAWQYdJdKQuHIsqrXlNvAiKtj6wn3A1VxEOBPjMHSsPPadwYQiA9cEwi0jjbq1locPOhILsmYlKZwLARGnWYWMclAVIaMCzOI8iWhKE0swmP3eB8NVy7xmEQWgEEhEoCh/Mct41awfW4g4vmldfP+7zPW31DMNkzQbRrbfUcRm7SC5lDrfbhwJi51vXL9j4mZjDR7BpXZTzSR+ZO3ACrHZOEomcAQ72xIyRSSPqnlCKN2ep0KpHym+jZJig8WPwhZVNVWJLAlyGsZJyU4NqkoG2VHZPSSKPCA22OrASBAJLLqBZxIz6Fzl7z237dz+1l+2/Jid/nKwZibn7OoETnLO33nLRy/Ycy/N2Q68cLbz1o0Ds7qBh8TosJszqlklM/yeqbJFQ2BsOKAgS0EIJnDlC9NlWy/wXm9DYhUF5qHzpGLA1cmzysC2BiJuIdFQukht77SRlFAnoFlJlZRdzqISVRbDSjFnAQRiBeAYWXN2lP0+B+PSa71mFiFk50lUiSVr7hFyu2HUzbREUt2yIX3gXf62O8dTNZO4fttNV8Lcrh/ExqHHZqoiZD+yZmMtzHa+SyZShGbDiJBj47tNlYj4QRdqz8RmU4Ue0IGd60Q0Nj60UVUpgOxAdFlZBUWzciDypCJYg6BI4pJbIEvFVKhFfkh7PSWCiBTJzHVMErtohu6+q2IbLWHiinRu4y2riVhzZpKicDZ765q5O9cxctc3CBy7aAdOWOy8DR0IcDfTIUgy0fadsMQ2gsfCzcoT0e+H6G94FBKtg7TALDK2HFkTysiWXj/bfHX3tASd7F0y8l1kdujnXCeqdTANeBTxD5WDVAgUyOIjq2ZhO2m8wEZFVEFLVy+1qrEcFxFAcZ5EM0j2ex9M11wbciYSFjEBJ2WROfeCjXa+rdYOSbVdNZU+8O60et14Q5UixtqWTcBMj93QMlK3cYweoIvt+iEjmX7rK1fIGmABXeo2VowSK2vnW2Gxs23qEgF3MzUlTiaYfiuiZr4NtS/3tTgAjLxDHHud/BMUVRUUskWz8yEWsTBwcsDIZmgJGDyaofsD1a/l4iewqCgBpQ5UNLTgGxQWM2+TR4rYzXaM4itv+lZY7MiDRyIpftH2DlGtHCOrSdx4ZtHKkkNB1uIm7fAVySh0jjASzbkOhTvwo+BJxNNDCadqUdQrEhCJRTIzqnSTTWDSss1oFhVfOKrKRhmY1TliVcjZ730ALb025QwgIuLCFqxs33hfu/GqOWTt1mwM738XTk1VG+vYhWRjtXaegNygNTO1sHQbq1AHCtCsH2GkULt2pmYWM9v4yjFSOzXGgKnzZroSVjc0buyEpZup0QP61E43jOLH1gyssNi+RQcQqJvtGBkcpCaUBSF87/DF/+Rg4NCBiNjKpUCMbMZhsXH1H36oqgqrqoJDTMzIbugJJFkwM4ZF3dj7OgiJ6zsMKMQUtiPdL6IuchGoHTkW1cZRaaLThN8Lrs1V9AaBRPrBRmaHqe8MinSwffWculC0WJhColr60SCLcImcFnEkEW5VUSUJ16WqQdmJqC+5hZz9pw7ka5dBzj4gi/jIaeGe9tzQJhOGt01DYr9hPuz5DpnZ1E53dthRKjkEiG1s1o8Y2c61bmCFuJ0aJRPRxnZjxcRuaO1cK8Rmuk42UYBuasyJU+Nd2Rzm29h6RmpnaoyQumBmWxFxQxuawMTtTIMB0YOZ6QQ5NMHXQVj8yGFAEaVJ197/IdtgYN9EEQ21jyYJqx15CDtUnL6DowgmC0uyKKJgITRJRP3QgQEh8cPAiSkRtKA64fY++Gk1pwUh2iaKqJrfEyBpwTUQRXUUOkuUmOZsTSodprTNulg5Z2YtLZeQJnKUHiY5XoSUM6mEBYTQqkRVVmk1k2pU7gorOyaRnP2+B9I1Syln70lUU+IEk9LxXrV+RAnHq2ejQxjU/j1v0ZmNZuDMbMPI9bphbCMGqNcOMGIYm25Tzaxmuo6Vp0TtpgoThsZ3s42Q2Lkm1J6RzMYxOkCXzJwRFje0tmwCMw04oADddEMosQl26FXU9U00iYHMbMsoyUQz3ymrHXS+DUzczbQQiCK6KogoJaKAqlnoD2IeDGxHQVhTl0IDOefQQfK/B77A72tMoIJmRsbIyhqaSIkpkes7YUltTF1S1W3OgRYCisL2JEwf4Me3GMfRseYmmgYCifRt6wgDocNtggoF0wtLTFyU9gAlZ43IgCKaY+JJgpmLO+S15NfYTNJtbHJWQg6BJee47wF49VWUs7VYokalo03OuVevmWeSavWsGzlqrX/v23jjet/GZv2AScymsR9aBmrXD5KD1Pp2w1hIzGzTzbdM0k43yQOW8BFKHFsz1zGzna1TGxmpm+kIOTS+m29V1A+72HhGbmcajAQ2mblusx9FbGYa8BBtqjc1jOwra4eGRdrZJppECduZlpHBRDfflU0jWRDRWHsGEhZMC0XQO2AhhGyqSdl4qCLGFCqzY8qc/xOjXDVFElH04MdORGIbYwcqCl2SbVQU3M5v3Or/eMK+tyjcpjCKnkQGtm1TikRVfPCS/Jwz8malUBZl1rJwEwqCFDEULhHVIp8qYYIQxKiErKzU5EzKAACcc9r/kHTFlZyzs7i5zU+pTxjfOcPIzdSonmnZx/Cv70x3r0mBx3fNEZKdb9qZhlm6qZEfW4pYbxhRJF+7ZsOIUdqZ1peVPVVhwGRCCTf5QRfGlonb6Ro8UMCyCbixsX0jrN1sG03kNAnOhMp28y2z2NnWjx0jdbMdJk42tjMtk9ihdZUTLJsDYgDTN8wSKu/HXkRc30SbGLjrWyJJLoU2qWqyCSOpKCUuPMKJ27ANK2L9mjXfOPvLR+x30L4f/8S+H/3o8Ycf8duLfw5xR+rT/0dHWaZMDIlUNDSBPAlpbIFJSl/lP9y3I/PQt4nJUZx3hkSr4KroQaRQMB5o5jmrKi1YQuluWOowRZRYYyJVjSCImpWZFtja3Kmqqiu9SIRbVciKTI5zTgcc6i6/QnL2HiMws5Q2sDnn3mjVDAZww67aOKYA8YPvdrffiZybNfPoIdS2XjdgEjMzNvMNk9TrR8lEsKlZP2ZkP7J+YETEzFbJAkVoN1WMnGrv5jsRMfNVaBc2gUDggp3vVNQNjB9bRrYzDSVMJrbTFTO7sXUjKyzNTBNMJKB6uiHg2EYzcCpiBya0kZGa6RoDgktm0IlIaELokrB2fQuBMKIZWmEJbQhNVBE/8hiZiX0TmAUjgUNVpchcdHAnCj4TE/npRd/f853veOdb3/6Ot771zW94w5vf8IbXvPKV73r7O3/2k1/g/UDnxSL3/4eHqmZKLKxMnGwSESFhfMjB2PsdolLF1hEi48A3JNKBH4aOVUehTXy/oEtVC59URItmblEKFdUIzKwiGiOJKpLExKoq3AlHVVSusrJqEGqzqnKrElRJuJGc0/6H+kuvkJxTpLhQyTDxjqrVs8mGaNJo3ZAspI+8z9y8knJu1w1iE8Glat2QkMLYtNMVk3SbxnHkGKjZUFGkZLyba5jF9Ts/NIJsZloMBC7a2VpY/dC4yomIm2/R48ImwLHxdmCZxfa7ZBMBNTMtJoxdNPNGWO3AudoTcTtTUyT0YOaNiIYmhMoLczvfJIcE2A0cs4Y2+iqqihv7ZIFRzMATMoQJtAhjnxyIqBs6SoSJTBVFNBiIBoTF1gmBGDlT/s3Pf/nG173+n97+9re+8U3/9v4P7bf/ge95z57/+NrXffqwI3/5qyvn+s393MKH2O3hf2RsxY3RMmeeqNyWThY5599L1E5zbpM3kER1GHxkCYR915FIE0N3P1ChKMdAEYMTjQUrs5YygxQZWWSh9S2zhsSiWdkwOVVWtpNif+5yzspGpc1ZJ5ZwwOH2d5dzzlDY2lt8b2+8ejYMLQQYr+nH2uOH39stv4ly7jaN7cAQcr1+mGwCk9qpMRO7vrGzhpHb6QoDgk/ddM0sYdjZsgnMddEkTmhmaiqpoqFTVTcwsfFMZOZaBgYXu7lOWOzIujoySTNdFTBdT9dMHJtgBp0Q2/k2dZGRTb9D4GSjHTsRdSMTTRBSM/AIDB5cFVQ0NjG2SUT82FMkBrKjwKzJgWuTqPo6QiBCtuPIJBCobCa+Dimgis6tm/vAnv/yzre+7fWvefXJXzhjdrYKgaf7wxNO/PznP/eF62+4c9z4nDMETIFUFSMJqYoSLkCUe2bT/1+wju0CTovaIjs4DMQmWVYZB2cRE3Pfd0nEQBiHe+fsc86iRVovIyuwqGYs4rmiCURUAaQ0sU/AzMqsMbJoVgklraZiVVPOpNwV5eICmieWcOBh5tLLKWciwXtWHfeajSMz0xBQMzXy/Q4+sme7/CbO2fWbbrpi4mZjFZqAEZsNQwIKlTXTtbC4uSbWjhJ20xVGTCaU8JEbtH5kSw4BXKKEdr4TllCHctz2O3CJAduZhlBC7cx8J6zdbBPayMDtdI2R0gRMix87P3TM0s234AEjmoFjltBE10QRMUOXLBKQHVkmiSb4JqpqbEO0IMS+CoyCAW0VFhBkEhY7dhgZAe3IC2tsQ2xjzvmib134xte/7h9f+9q9PrEP56yQbR1zzv1+872Lfnr7nVMhkQsp2Ogar6q+jRBIWGwdEZmRowEVjR6TJxGNFikJkySPIkJYEjqZgIsi7MQxExWSokIqqnkhpZAXpIb+0EHkRWOOXQp12PGv80SjZEW1Tb4FTyKD0DmiSKlvm3vXcxY6EIqqEk0adQIVjTqNk1aUUlpUJuTy2AmBiVUVhApo9io+66JyXtELExUjOcX9D7K/uyzlrTycem6+adYNhKSbHttNNXxkz+baG0A0jl03NRYRM9fYgWXkdsMQAyQb2g0jJvbDzs13QtxuqoKJFLDbWDFQbLydKzmELrWBie1sifYkO29E1I9taLywtLMtOAAfzVwrrG5kuoERkrYkJSK10w3R5IMsYvouGWBkM2dKDtgMnIj6OkQDQuxGjoAgoB97YYldihZU1NeBgCmRG3lhiSa6JqqoqwNEYiQz9EwCDl2bRGS//9j7H/7ula/5u7/74Xd/knMGD93Yi2qy6eabVm+cGQHy+qm+s9FVUVjBY3SgorZJGJlxkouAQL4DVfUNgGcm9nVgFIzo2ySi0aZgUVhDHRGYgH0dRAQsJoMqGuqEkYUldiAslDgaUNVkgRKraOxQSQi4YB5wCJFUFAwwCZNgZFXlout7/yZAiTERI5t5QyDJgOnbHa8/AeFxCqzZEg6DE9E6WosAzHO2C1uQjpi1CB9OlK9EASVrxkVLSEIsqpsb0MTSYyAKoKiIcJczq0AJHwkVhMA6kVUFzi7usy9cdslWQV4vtq5aMyAg2++6u0fpg+9tlt0Qo6CLzd0jRg6VNbONsHTTdagDJWrXVRgwNcHMdgUAhCYQkNk0poTooS3+0tiFsRNWO9eCBwpk5tqCEPzIqqjtW+gSAjazDQMnG9v5llnMvHG1L34ReEAPC7uK83UUVj8OFJCAzcAxSTLJN0FEfBUgECP7ygkLegx1UNHQxuRAWEwdAYUi2TqWhRgtCItvIpFAIt9EQDr/gos+fcSxH/zgR26/eZVKZpJuHIgEIt+9ds7YaFy6ZeWaGMC3iVAokW9BRJMFLFJTbWIUAvJ1VNHUQbIgIq7YJHKog7CAT75LqupqBxGFxDeRSTBg7FBVQx3BgoiGJjIyJXJl5ibFDoTVV5GAKbEbR2GBSOA3O2wiKqxbRQg556yZScAmZQlViG1UVtc3EIAi2Xknv4eGDFxFl5gT4dA7FjXoGwisOvCtw820C1nof76F+LYWG8bF8BGpqvpIzMo8wcqQOAGrZqGQFVVJi5CwRNmcWwBVkhzivp+iqy7Z6lR76FO1ehYi+rGtbt8Y3vf29tqbH93SVwAAIABJREFUfQuC3Nw9TC6B9e3UiJHdoDXzHRObmRpMwgBmvhESPzKmb4XZzdbJAiVsp8cEBF1whSEzMKGJDNTNNpQYbDTzrYjYkXEjK8TNbAuBwKV2thEWV7l2aJil65toygcNo6QumoERUTv2yURm6YaOgCFgQQ6xibFQJMYOEzGQG3shjg5jl1TU1gEiCbEdeyZJLpWF5eoQPTKLqUJpKQIxm4C2Cd6CiNoqEnBKNDU1QJKZ2dHSq28AQNeElJiBXRNUFDyUzSF0AJGEJDRJSDBSbFNZ0MmiiLg6EghFDHUUltDGYEBEXRsRmIFtnYpphQZUNTQBAwqwG0dmxYiTwFfiogmyrVW1qqVCMHZAUTCCm22FJNkQKqcioXLJRgay83bH2a+iOgrWIKBw31tg9phKPefQm1EMOpHQy6oTze3EUvr3IE4EQtNighmKm8SlnUAEEVVEKZYAgCpJlScIQZJSm1WErYjLWST7uO++eNVlW40H9Ji4XjOXTEo2VrdNxfe/wyy/pRs6IWk2jH0bKGGzYYwRQ22rTZWI2LkmjC0nMjO1ACcTuvlWWd3QhMoLkZkeg0cMYGc7IfFtCE0UFjvo0AEl7GZqJg5NtEMrImbepC4RUjvTUKBkYjvfCasZdJNkxUyNASixHXphDW1wTZiYhEcCciUfbFMJE7mxSx6ExYwcAWNA3wQV9XWMDlTEN3HiL9VJRaMB34GI2iZAZEK2Y5dzTr74S2qbED25kOYHDUu+7bY1V1+5XER9l6IvbkxgZIhUIEoykCyqamgTJqZEfhyEBBwEUxy2WEK6buwZBTy6OqqIbxN4YhJbx7LbRAflGc9YnnxFW2H7ntYl0yyi5CmMg4j6OiYDjGRmDQbCAK5vhCU03je+0Jlox4RiC0RvwLYQUWTgTSQKhH3foUiTzDg4XVC4WnhRsKzmwr5eaN1d4qoJJGcNwICioqG0qCQJgUsdAjOosvCErT3pT8VBqFuwhL1p6VLNeN8ODD0mqdfO20FLKPXtm9K//bO9+Y5qumNiM9uYYcfEzfpRNAlsqqdqZvFD4+Y7ZjGbaiwso00NI4faTbgVc21qIyOb2ZaBwYLrWxH1IxubICTtphpcQp/MfMcsvvKu9sLSTTfRJgJs5jsiCbW1IyvMZtCFLjGJGVpGAZfMyKuqa6JvIhO7KjAKJfZVENHYBm+SirjaYWICsmPPrMmm0CVV9XUAj8zi21RyC96AqkaToiMmMWNHyBDIjaOKRgcQeDxurQfr0iW/u3rVyrtzzsmDL+C4KStbiv+WKWfKOefYJggorLHFnLNwBis55+Q4Osw5pw7KqsZQuKi8Ywqi9x4MjJGEJTUgmCmRG3thSRZiG1XVVx4cMpLpGyEBm9zIq6ofhx20hLK+HfgmelEd+c5CJKG+qyebQzClS1Wx7knTYdYS1aGFbj2lxpJFQ2JVJZIELKoRBUtuwXNhXyNAzsUdigtpNVQJgm3OKhnTfvvQ0qWaveq9+bA9jGQ2DbtNFas2d25M//ZP8c41o40NRnTDtpuuRbTdOAq1p8TtxjEBxtq1U5PwUagcAXUzDQOBnQRG/cj4sVUWO9eBR4qpIITURTe0xRJC4xmpne0IODS+61sRNf3ON1GIu/k2BUKfzLBlZtcE3yRhMX2LARnIjhyThC6WzWEB+4obeyEBl2wTRNS3MTlkYju2VCBpySF0MbRBRFwzAdO28iKaXPJdkuJHBWQkO3bMwknmp4frp+ZF89q7p6+++nozDsKKiV2dhDV2gJ6UJdQp5zyYnlt+6VUb7loTugCemLWaGY/nR1V/NHf3dD0Y1vOV60IzHleDUTMctaOR7bqSi8AE3rrgnLfWdca2LRPlnIP3XVV3ddNVVTseN8MhIiKiadtFrSEEqEdDQhTWatOwHVahi77yKjqcmqvmKkZ2Q8cs4CCMnKqkJiYLwuLmDQXCgHZgCmGe0w726cmkGjGNvGVVA7GLQVWGvvOEibHvu0UbyAUhqIrmRKqqpSFDoaAWdgAACyuxlho0YkVSUQ2BmIVFAWhBDszmSTIhZCWhtqjvxv32pWuu0Zzu24GhF10KI9NMDVnVrptN//bPcPf6elOdbEom1BvHk5KduY6Zu5kGPZJP3foRA/lh5/pGRM1sk7pICdu5kgrwbjAh3sUmMYrpG0qELpnZVgqYrgOzdHMGI0GAtj/hXNihZRbT76IBimjmawJONtnKF/c6emJiO/YEnDyYkRdR18TQpRJHorIJLCBL14KI+MpjICYxI88kENDXUVlCl1JgIXZ1IFII4NsoqsGm6FBITBWyZm/D8uUrx7WLCW+5bU3butQiBGJgVyVmBU/RoYpqyj+76If//Na3vv41r9vnE/tefeV1WXPTmO+c//3DDzn8qEMOP+zAg/f++F4nn/i5u+66+6iDP33YAQfvt/e+n9rrUz/96W9KL7/LL1v2g4suvuDb3//WNy/8+lfOPev0s6c2bMo5/+LiXx57xLHHH3XCEYcduf+++/37Bz5y5x2rpjfNfOu879aNKYHWpVcv+9gHPrxx7UbVfMbJXzj5xJOTS7FJOefLLrniV7+8FIHc2GNkSmj6VoiTSQXW+1FIJjGS7xtBBge0o5agSQSZRtElUUcwKoovyRsEUhlGl4Rly14koppzKfEsJNmCH0oLOQARVhaJuIAQkFU1JS6gIqTSywFEiyVYlaCqQk1p8hj33ZuWXqtZlO29+Da90HgwoV43IFK/cRDe/y6amjLzJjQBIzRTFQHH2nfTzSSHUHmK2K0f0/9P23sFW1adaYL53K8T0TGv8zAv8zDTLxMz0dM11dMVU93Vo5KhKIT3CJcYAUICoZIwQgJECSMECO/JJA0mM/FpcUla0rubmTevPWa75X+75mHtm0IqqUBCtYMg7tn33HN2nrPW/s1n/oDQeTtfVrzxVWBiO99RIvLgZo2QpDb6kRMWM9ehA4rQzDSEHJtoB1ZE7cBECwTUTRtKBDaa2U5I/Ni5JjBJN7AYCSOaecMksUu+wwIFQCQCaYeOSaKNrg4l7UmemcSW/DtADzC3KTkUFlt5TMwgoU4qmhwEiyV6IDAB2SYKC3j0hlgUo7rOr1u76bPdx5B0dr6emhznQk11KKyuA0IRYgLOOX/60Sf/7W/+9raf3nVkcmrbZ/s+3bov5xxjOnDk+LvrN1179bUPPvToR1u3f7bvwKHDE5defNlzz7+85+CRvYcmqs7lnIno1ZVvvv3OhtnBeHYwXr/p45/dcc/x4ydyzkuXLv/eDTdt+2zvwaOTuw4e3r53nwthYuLY8hVvNq0XFIl52csrvv53Xzu673jO+a6f3/OzO++KHrDFZtSsXLl69er3ACA1CSwKSzfvGBgDdfNWREITQ5NExA87DEiBKH7ZnfAHi3XNORKjyCiGwBIoDbwjyW0K4+hJdBicQSh397L0+4WMUoY9I6mqovRkbERhEhWNwCzCLBFZswL2cFtIBVtAYaMqyr74XPTto5zjlZfRxk2a84LJ9m8ve5Gd6zBhfXSIIGGu8mecIlMnzMC6kWHidrJKDtAmO90Iix92fmCF2E43ySYMYKZqQQljY+etiPiBSTYxkJ1tGQgc+KETETd2oYuM3M50pU3UzZYKwYU2MLGbayEgRuymW0KObfC1F1VXebDAwGbgiRgcmKEveXmJ6WbsCRgj+Spo+ToNMImvPIIQlspBIGDoS9iAnoTFtYlZMXFJh2KXogcRLQ4MGNnWIeeMHp76zROvv/He/MiyqLURPRU3VVkAkj+/DO74yW3f+vq3RlVPx+hcqltf2GbO+ysuvXLlit675ejR4xede+GGdZs+v3oS4EsvrVi/4aPycM/eA7f95OcTR4/nnF98ccn1195g3W/DukQ9MnF8/cYtzpGKiM/PPvH81//7/zdxYDLnfO8v7vvne+9H5FTjurc3vvDCsjVr3k8JwSRf4JQqJIeCZAeOUNAmV0UR8WMLFhj5y9cJf0yYH4hYtUnOIhLz0HckYhFGwYlqE30LKZdBVWXYcwkOrMSaVQvrTrSPEkR9IzWBMIuqhsgsSiwJWHNOwISiykKtCqom4UZVla2q1Zzj4ito4wbNWbnNmVXjyc2wqJsaM3F7bBQdYG38GX8vU8d8E81MI6xmuop1oITt8REBxcabqUZI7WwTKktA3WSFiVIXm5mWSfzYhToIiZ1u0ANFtLMdE0MXQxVExI1stMCJzGzLSMmU4CB2YGIXmaSd6ShStLEbWBYJrQ9t3ybCRBjJDJ2IpgKCirqxg4hMbIeWkVNAWydR9U2MjoTEVYFJMKFvk4oGk6IDYXFNoESEYtrELOCwdHXG800MICQUc3T+rttuv+uu+3bunmhtwi8aPxVCvOT8C6//7vWfP+kXfMmHw/Hll16xbOmKcv7IkaPnnnXuxg0f/s5OSPjSiyvWrv0g56yat23f+U+33Hr02GTO+cUXllx79XXG+Aw55yyUXRWnpgYHD09hWbKaX3j6pX/4xjcn9k5kzQ899MiD9z+ccz6898gLzy979fW333jt7eiBI7kqiGTfeFcHFfVDT4k4kh8FVU1dSk1SUfmqGj11BKhqUuwgFSlzZADmkfesalKok9eTO0H7QU8iWmaflYJYNRfzIGYFVM2ZsIfbPEiZSBaBRbVQknJWlU4laWaVVpWFnXCtOaerFtOGdTnnhU5rPNlEWtQcGzCrmW5cHch49+2v0fHDMXB9bCwsdr41A8tI3bFhNBFd6o7XjBIGnZ1tmaWdqlMXMWI73TByakPRG5iZNraRke1ci0DowQ0KwOxCE4XYzHYYkRKZoRXR0HpfBxE1Aws2YaJu6JklmOhGUUS7oYtdEhI7doScbDJjXzRl3oKK+CpiYgSyVRLW0MVgk7D4OmDqKagqmjz6LkqhSDgUFt9GQokBXZtUdfLoTNe4nLM3/ubrrj//3PNfffWt41Mj7yiGL8gWRqPRGad++45b7/gjvx1ffskVS19eVh4ePjxx6UWX/eTmW155ccncoClDzWKCp5968d13N5TnbNu280e3/OTg/omc88svL7vmyqt/de8vH7jrF3fe8qPNmzZT1Nm5Zty40ah9c9Vb9//8nkvOOe/8s8+d2Duhkh/61SO/uv9hkbxyxRvvvLtpw8ZPVi5f402SIkISjSaW1NGOPFhkEjcOjAwe/cir6FfHmLsUE4tJaRS9qNbJd5BYeRwsiEaKo2gK51Q+Pz1DFRYqhJIvYSF2LXAxsAyxz7kAz4Wy+nnuo/RBoPSRUCUqd5pzuuq7tP69nLNwo4pF6ln+ZNH40BwBu/nGzHUcUjj7G+nQQcBcHR0SkK+tmW1E1EzXrrKUqJ2sKFFqvJlqmdjMdUXU3820FBFsMjONiITa+3G52bvkiRO6uY5RYhtd5YVLcEgMbOYtASeX7MiKiBuY8oR24CBRcqmdM4UeVxqUpmAIiczQMkmwyTZeWHwVwQERm7FjZHCptJVCF4MDIbFVQGQCcW0UlmBSMCAirgUEJmTbRBbFyDnneji67orFf/s3/+8dP/355k93JSBMHL5IszY/GJ7y9VNu/adb/+BvR6Pqisuu/PxOuPw7l//wlp+8uuqd1sYQKeccEzz15AvvvL0u56ycP9i4+Yc3/Wj3tv055yVLl115+VV333PfPb948Ac33/rRx1sp0MxM6wPv3z+5dPmqu+554OKLLr34/AuP7jnGSR999IlHHnpsx/Y9Tz75/PHj82vf2/TaijVd7UW0dN4wgB06ZfWVKywPM3IYiYDtKBT44iseHaRIFJmG0ZBwB66JgVSGoXUEiWjet0lYF5zSy2SlQqYoO6RM7EZRLOI0XGAfYU9GSgvsjM+/r4oVblVV2KiAKqjUknO85gZatybnLNSqxOIeWbLbRaMD0+hTqGw9WXPAeN5pfvc+0lwfHYNJsQtmqlIWN+xKO8hM1dAFcKkrbaXKdXOdiNg5s4BNtoKcuugGRkV9FXwbhcTMWowEPhVrBl85WzshtiMHkShiN2+IJDTBjJ2wmKGLDgionXOIgg7s2JeGaeiSsHRDC5EIyNZeWEIHzgCL2nGgyJTILZCuC2rmqgCRhMVWgUkhoDegmqPF5ElIujoQsUg+uOvAxeec+//8p7+65MJL1q7dZJrErIRM8Quyo9aYU//h1Ju+9/2TZ4gIE5TPejgcX3HZlcte6bOjiYnj5519wfoNH/z2+1MNAZ54/NmVy1aJZIG88f1Pbv7+LTs/3ZNzfunFJZdfcuVg2OSck9Ocsxk526bBqDu0Z7K8wssvvHLuWWcf2XsMvDzx5LMP/PKhR3/9xKYNm2OLa1a/t/yVN5php5Lt0IJHIXKlk7aAtfsqRgtC4gaB/xLzFy0EC4lFRsGCiKdURcuiVbAtRBKed7UjVM2RpQSBIqormJoWamrOXLZEzsBaBhxGENFMLPyHApdKEKp7qoX4rCxUS87x6u/iujdzzkJ2wf/ClrGFi0YHpkMTwML48BC6COedVlzju8naN5EidicqBoYuFG2+m2lj5TlRfWyEkZKJZSe4gfGVExIz02JAjujmjZDE2vs6qKgdWHDAQN10x8TRpG7ohcUOTTSRie1cS8gYyA4tk/gm+CYISzfyEAgTmZEX1mCSKzewsQ+l0TnyhAwOTfk6uxQ9CYmrA7GkgF0dmSV0MXkQVlfH0j4qQSY5iA5F1NSJSYPzl5xz/t/89V///X/7u+9/7/s7d+4bzHdIOj+ot3yyY+27695c9eYbK15/7ZUVxvy+5a2oLl589eWXXEoLDumbP9n66wceLt54o1F1xXcWv7J0+cJOOHb+ORdu2PBBzplBc87otRrZJ554ftnLrwmqSt649qNbbvrRzk93Z81PP/XcFRdfMZivcs52HDXn2MYUaN/+o1s/3klJcs4vP7P0gnMvPHrwBBh++qnn7/3F/c+/uMyZGMZuzer3Vq5Y3c61WXNoQjSJWdzQUmQG8lUQ1miTr6Oy+lGAL0oFv9ROwNghiGoVfWBOjENnSMRCrJNX1aE3BqLmhYapKha7JNECOaeF+TJlngNKAeD6ObN/7H1VUbjNWZVD76EtneYcr7kB163KOYsE4S6XgQyScs6L6iNzZmAJcDwxilWAC79ddoKdbex8JyR2cgwW0SczNVYWP7alCO6mG7SJgMygY5ZYeT+wBUNIDoo2HyOhT2HoVDRUvq8Q5gxG6uWXJL52oQ7C6nrUrOfVgYOCdvkmFOshN/KEklyyY6+qbux8F4XFVAEiUyRXnt9F10YRsZVPibkHmCV5KG2i0AEEEpJYJyGGRIUZ6ptISbrOnHX6mf/9b//rqd885Z57frnpo+1V4wF11+4jS15eef99v773Fw/cdusdN//gR+P6D+h1lryy/PxzLz6w/3DO2fv46MNPPPb40yUmjMbjKy69cumSV8ozDxw8fPEFF3/wwSequZo11rhuZOZOjB/9zdNLnl9eVvb69zbdeN2Nn23pd8LlF37n8N5DpmrmJubquosmtnV8791NH238FJPmnJe9sPyySy47cXQ6NvH5Z1588L6Ht2zdlXO2I/vWm+veeHVNO1urKlhwTRTVUAV0KCR+HHo27sgzq6tCtF9xRmDOOUeMLQRWbSE4QlIe+TYRe0qjaEtbqQKXC7dCVaQfVk+iwCqlaFbVvhrOBU1T/ULJhwh3qqialNqcVdVo5nj19bh+Vc5ZFYSaIn0WDjnnRWaq6k6MibierNx8Bxd+u9u6kzT7cWemxyUdSpUnoG5yTEWHMFkxiR20vdHdXIeJkomFmuor5ytfdAjokSPagRHR2Dg3dkVwnNrIxGbeEArY6EZOREPlfQeMbEeeSSiiHfteftkGYbEjB4EI0IydiAaTfBNU1dUxeWRkVwdmiS6ZKpTgEFzh2zkqRM4miWgyqZgAhDZSIgLu8ygL4HVcNd/8+jf+r//zP5595nnPP790//4TCWU4Mm+9ueGRh5+4775f33P3fT/+0W0/+fFPrfsDWpOQ0jMvLP3o489i4vXrNt//4KPTc4Pyq8FgeN7Z5z77zHM5Z6G8e/e+yy69cuv2PSHJhx9uf/bpl19bsWbq+OAX9/7q2SdfAM8553fWrL3owkt2fLorc/7Nw0+c+Y9nXHjWuRefc/7tP7nj1VffrkZ2fqZ57DfPrntrA3nJOS95fsl555w/NTkXm/TEY888/NDj47ku5+zb9Nqrb7+y9PV2rmNUDFiazsX/Qlj92BEQRXJDJyKhjb4OX0W5Vv42EIySl6wGYgfAqmPfOcRAMO9aZDWQRsGxKp6koLJIUZ3JAhlJVDUnln7y2JfSmaqwzRpVUahRZVUnOcarrqX1a8o8deVqwRzJ55wXuaFpJuaYpJtpzPFxuuC0dvM2QE2t6yYrJvYDY+eMEJupJpmEPnVHK0YJtSuwmplto4kYoTtRM0g0wRVh8djFLkiB24DRgZ3rVMSPnK98USRjRApYKofQBDv2yuLHPnliYDfyzAIefEHNmph8SfRjX/AVkZqBaEFFbOUxEiK7woV26C2qqu8SRFLW0ICwYsDQ9GQhcKgivkUiAQ++wRDhvbUfrnln/Zadu/fsPlbVnkjmZ7sjx2b27D+y/8ix/YeP7tp3YN/BIyc5Dr+HK0nO1kfj0sGJqda6nLOKMqlzcc1bGw8cOsbIwWLVdB99vKOqXAI5sG9yx85DRydmxnPdzt2HDh6cDJZV9OjBqQ0bt4zHrWvS7n2H12/49O03P1i/6ZNPPv7s6JFZQhlM19u27ztxfM4Ng4oe2n903dqPvYt2HPYfOLZ/30Q3tKrqTDp88MTk1JwZeAylJvZCCg5CFZU1VB48CokbBypUsVH4M2RrJ+/W5S9RaBQMikTGOiVRraNtU2CVedcGJoc4ay1JzyxaMPnSk9TUk+fxd+eff4mtEISLHVinSqog2cXFV9CGtzSzqgi1PVtbfM55Uep8r08Ytc3+mXjmN9tPt0XPGKCZGHLCWLlushIWN1OHsRXi7niNHlIX7XSrXCoEr8xutoaCIQwMs8TaFVTLzZvkgBKZYnRXgOcCMHeJge28FRBw4AauqNtCG4XZjTwBE5Afe2FNBnybhCU0sbCPCvkHHIYmqahrY/QoJLYuGAK7pqeaFjzYt8ikBOzqJCTJAlhQVdemmJhJXANaqmLOOWc0hJGYxNV/NFXQf13Fz1lEk6fQQf+ynAnZVqmsl2RJs6KlInB3bco5K2dTg4hGg4XJ141d/3o255wzZLQsrL6OmXOW3M57IuHAhVDjKieUc85m6BEVI4KlnHOoQ3LILHYUOAkGjFVQ0dSmPkcde4xEkdzA/0msbF1Q1S38UMYIceXbQAQMY29Z1WKqo1fVUTCWAZjnnAEm4j4vYu4/T5J+Un1BoL8U5/x3rgeEjWpxfCn6BB+vvJw2vqeZc1ahZkHcE3LOizDi+MB88ujbUO8+Fk/7e7P5M+9QiNtjw8IY7Y6PGTmOjZvvRMTONKn1HMlMNYwcW+8GVlncyCYDTOzmDAOhBzt0LOIrH7sozHa+wPho57vCGI1t/+mXbo8ZWmaJXSiKZN+E5FFYfRUYGX0v9QpNiG0QEjvylBgTFoQoWQhFENN4SMTIfhyUBX0xG5VoACMzi28Sk2DEaKKoRgPJoxTWPgomKlEl2hQ8qqjvIMUFjfKX+BoYhYiF1XdIrAQcDalqcpgclQsokh3XgqpGR9GiiNompcgEbMeJSZKFhRomgWcGskNHKODRjAKLxhaiQWG144iJMaEdh16vZ1IRlKZEjKUxKuAgNUlVQxPAAyOHKjAJ+eQLB7FNYJGR3bz9k9pHv/fB6AJYVkXTQSSmKloQ9gQDb0m4Ta4FENE5a2zPuZASE0r7lheCw5/bzBVho5mV+zaRZBevvJw2rZMMWtpK3GSVLDHnvIhQRofmfOvBc7VrMp71LbttjxkHJjHTVWwCJWiODilS6kJXFMxznRt0gmymaoyIPtm5Tohj7WNTgkDRIZCZM8waTXRjp6J2ZMEDA5mpioHBJjeyIuorH21i4m7eQCCM5OooqqENvonCUhjCjOKrJCzgIfRSrwAOGdnXkVkwYmjLyo5FMRzaxCiYMNRRRZKD5FBE/AJZKBpgVvJUBDTBAkQWFt+lXuxf8itHKf5ry0ILJEQSDIpoCgyBVdV3hCBC4jtkUQQJZTp8B4XFbZtC7qBgUFSdAe9QRX2dEBgD9Qw/h7Fs8ipgYkJ2dSzQeOnIhyaBJ2Z2QyfI4DE0sWT8UO4mY0+JKWEprsBCNElEfBUpMQOGKggrGPCVF5Ew9vzVMOZSKtTR1TGIShVtIExMQ2+Be1E/iw6cayHxb9lHhYz9OxYEX/oW9DuHlMFTYlW6nLPkEBdfTh9s1ByzonIQrHMWFcg5LyLkemJgBh2TNHsnwznfCrv3tXOGWdx8YwedEJupKnaRInRTDYH4cefmWxW1s13sIgPZ2Y6AUxf90PTsoyYyUjfTFKqpmTPCEsa2WGS7+V4dYkeu3J9cFVTFDS1YWGCMavLJVU5ZfB0Ky8gW5U1iOy5dP4gOhcXVkZBpoRsIDpIFVU0mLaQ3SVggUDCoqskiBVbRYJBQGDh0qKLJEThS1WCJSBi4NFjljySpuiAWi54xibAW6RkmSY7LG0EvREYiIZDYkapGh8GzqroWAZhQfIvCkgLHwKo5dAiRGcVUwCQpkDegkmOHKbCIxhaYmRKFJmkJa0UpUQH2MEsU0eQw9hi8hYAM7OsoLOAg1UFFQu0xUu97QEIBQ1U4F1A4hX/yBvjc8s05O0jj4DVrm4yDRKLj6JNIJChs7Sb4OgbJufRFVTP+Ocv+D15J6v/jsSpLprj4MvrgQ80xK/ROMMqqnHNeFAPaubaerFm0O3ginvFNOHyone0oURibbroRLiI1V5Q3GCi1oZ2smMWPXKiCEJuZNjmgBcZoGDs3sEJiBl30QIm7ecMosfUlCISxSy4ysR07YUlnX8eUAAAgAElEQVQ2FW1+qH3sEnOvluyLZpKisBERV3sIREDdvKHCC2ijiLg2pUBFkYxAlDiWFe96XW+wwCSEEjsUUXCULKlotIiJlbU/HzlYVNEYemu0P3YUlTCTYGBVpcQYWVQL41VFIZCqUiDwrKpgEIsG35GIUuJgsDxMgYrgswjw/cKeTIGF1bUJQQm57LHkMBosXEMEFhTfJGFFv9AG6BL8dmUXnnlQ1WBT8qQssY6CTIlKiw8MJFPypfKZUxw7ZUVPX1G9WVpAgWjoA4la9G0KqrkKziKS4MgbFDExzTnLqiBfSov35XeJKqhGVVauNYtmTYsvpY8+0swqQbMI1Sqpx5h9G0Pt6qND1mwmZvxZp9DxY2ZgwSUwsT1eMXKsXBhYJjbzbbJAAbqjFSPHpmdl27mmUE3NXHGdSN18J6R+aIsU3cx2GBkDmr6j6kPdYwLF1LYbOWZJXQhFftlXCOIrX5TKhT4Z2lBiuqv8ghgtCEuwGC0Kq2tSYRm5JrEIhl79mBwyiiwsOEoSO1SV5Agj9+dRGAXKSv0XE9nKY2GlJKqKgQhEWMCTijL0WwJ9b8lPQUSUUXqJvWeOUpa4kApKkXcmT8GSqkaLBELQQ+MYKFpU1dgmCMQs0aCInnQPCCYVC5mFLUSuTiwKDsCAsoZxwMgE5JskqsmB75KKhjYhsPKCxjpgMRIGi+hQREIVGAUS/6kx4fc+MtEiSuZ5HxKLwzgKljV3ybcpscgwdIExEQ29RxH8i7umqahALu2jzJpzvOJS/vBDzf3sWuGmNI5yzotCHZJP48MDJHWTQ3/2KTJ9ohtaXztK1B6vKBG6WOSadtDZkRPk7nhFAcAkM92JqBtaW3QIs13ySAmLfzB0yY+csrihAZcYyM4bQo4m2pETFVeH5IlRzMASUApoR0FYok3FqDA0DiMhiq37876Oouq7CAsKZiaBAL4uvilQbFF6Mwjob6XgceHWiwQiqLFFFaUkELgsUAQW1mipeBD1H2ZxpFZdcFAUcKiiGIWKvtazkDJJ8n1woMiqio4YRVjAUZFlFsMVcPz5LUSJo2fVDJ5TYGFxTRQSBvEGRTQ6CpZEJHRIKIzsKigKin6rGIBIfNI9wFNoQLRUDigsqQUlwbIlRFMH0ZWokorLfCwTSj0Um6bQxMI++lN3gvzuZlDVxEQio2ACMzAOXYMsJkEdA6qOgjcAIDwMNhD9CdMfvuyhyqkfuqNBc05XXkqbNmhW4VrL0B3tm3KL2ukaI44PDVLkNKz9Wd+UmUlXxVBcuqbraBIGKHMSfO263suoTp3HgGamY9bUBTPf9aRrk4TYzHWUCCyYeVNYRsXXxM4bCICJupFn5mhiMKlwwsrKbgeOkJODwoQJrY/FwrGKBAyJbBNFJNqeXG3rAL0sMykrOEwOVTWYxMiE7MtOCBS64hSEKXBpBzExI0eLolqCg4p6i4RS3LiyKkbGEgQ8EbCKgiVhKTd7EYXARKKifXBAxshZNQUuXgzJE7MySLSkqhA5RVbRZJBRhCQ5UlWKnDyp9hfApK7DIhD1C7UNJlYWX6ci2g4dqip4BIciGhooy7dkhuD6HnEyiRIR9XkUBAontdeOSpQoTefSh0g2FVOcYvPxJ6y73/9BbUos0kRvIInI2BtgjoxVDKzaxFDFwKLD0FkE+dNbpV98SQKqrOJUjeYcr1pMG9flnIVGqqLslNvyzEXtiTEhN0dHoQOsO3f612XqWHBoZ1plsTNjN7KUqDo6Ag/RhHamZWI3MKHyXFxQ+5q4FZLURVcVq0YLATFhN2cIKdlYqKZ20EUTGdkMPaGABzP2quobH7rAyGZgMRFENOOeOey7WGSZxWfOtWVlY6FU+DalgMIaOhDW5MH1plpYeiZ9OgQU2iSiyWNZed4gJmKWk1slBdaFLSG8sLJTfy/HwAuJPiMJo5SFSwvBARwJilAfBBAYiiGPJUJR1mSRWQgkecy5rwRUJBlkVkqcLKgoBi4Jm+0QF6p5EYVIyZNKLluIgHwDqhkih7b0iBETCzN0oKwYMbZJNUcDyQOzujoKCiOX/MqbYoqjvkkYSEhDByKKDkpVLV+kx/jCddilSMIWYhOTqDbBeUISGUdHKh5THa2ojoMtg3b+DfIj6A2DtdOcwzXX0Ib3c87KdVZSicJt7h2Cj46YxEzXbmjZxXD2KXR8IgWujw6LFbYbGiFupurQRU5oZlpGdkNjZtrenMsCA3czHQMnE11R3lQudpFZunmLidFD19tYWF97ZjFDnzxhpG7gSv/bVl5V7cgFk5ikTHMCD8U3xTUhWlCWouqESK7xLFLaRFJ8U4AZuewECBhL7dsmTMwsrmAIwLFP0BECK2uwyCwY+1sv+b4BmiJzSYcCqyhFRk+qmgIRibL2FQUIRtacIXAfNBwxCZP2lUNgiqwi6JFZGaVELYwLb2SRQEQ0lTwqcvIl7eEUWZh9m4gEgb1FUY2lHyUSWihOMAVYBF+2St/2Kc1lYUkekkXRXCxnBNlVkVjBg2+TqMYuJUdFy8HIFMkN/Zc1UPpXjyamROwxjrwn1SaGJiZSGQaXmBPjKDgS7ZKvk2fVP4MI/gUXqVTEa1oYeFdfh+vfzjkrtz3cxk3fOxofmsNEdr5rZ1pJmM4/LR48TKz1xAAjxta3s62I2kFnx06QzVSDkVLnu8kyeda7sWNiM9+VxmgxeomNdyMnImbeBAuMZAYdAfciNVZbOW8So5iBKaalZt4KSWiKDkF64TmSKQCzg2LE4tqIkYnEjk9iCCCqyaS+cd6UIMDFfwUjlTTGGyISIfF9VKHoSFWTJUjCKKEDFuUkfbfHE5Ui26KwCEpy1N+bS3AIRCLCmnrbuX5lx7JVZGGrnIwqrgQHKZUuI5eln3xftZcShVBKDZ0cgWcVCV1CFGYNHZa411cIlsrm9w1w7/kHIhINJE9CGurEIpSwjJIIXYqOSimCyATs2+Jh0zt6+CqCRyYuhLw/Y+nr5/6fc66jcwSJaegsiZgUquhJtYreIiDz0NtIEiiNvaXPDaj9yx2ikrSMGul3wqqcs3Cn4krR3LOy6yPzEDCa2E51FClddHrct581t8fGYAF9bCfHjGzH1gyMkNhZE7vEkbrpmkhiG+ygU1U3tLELTGznOkJGD3ZghNVX3hf+3MCUfMkMPJP4NroqsKgb+dRbOwZCjrbnz7k6RA9MbEaeQDBSoU4E06NjtkkITCi2LtgTlJLDGSRkXljxGKkEh2ApJRaRhXyJy4KDwCmJikZLJQhEzzlnjFTyqOiwbKECAyNwcP0fEklJS7gAyZb6PAq5PEG4tI9Yc8bEZd5P38hiDY5VFBOXsBMdMwqzBIPCCpHiyS3R431I1MNwBZkuQSDUqdBSXHH/dpgcFHEIJmLikjpG3/edfBsxUmm1CUkK6Oqo2uMzKhLr+GeCCb/7sI3RALDK0LnEEhHHwYpoC77DxCoj7x1gEh4FD8J/AXHQv7gikZCziHSSNV5zHa1fnXNWcSqmZ2WXnTA+NB/agJGaEzXYBBed5nbulJzNdJmYxu1kBT5FE7rZhlnswLrhgg4hYgkCTBxq52rPzG7QQWkfzbaMnEy0YyuidmhCoaD2c11TO7TM4qvg2iTM3dBCIoI+CHiTXBOExY59cTt1VWRWdOQXlMopkLD6JjELRfINiGosRXOpfVkIuSh1wFP0pPrbGVGhBWHl0j7SDJ6JRETBs4gScEHZoBTNorFPeyQ4Kt96CJxzJsrFCrvYZBAwRClRhVGUFSwzC0LpqOboCUs6FFhUGSU4KtlRablGi4RCwKE0uAIlxyLqGkBgIXUdMEtagMCBMoDknH3HhIKJQ5O0II8BhSU0QH0QABWNFpJDVXF1gFTuGn1K6Ur7qE1fUZ9QVrRBqBOI6jgGA0TCI29RxEGqglfNHQRLiMJzzjv6N5nwowqFmipZ0rU39DtBYxG1qYTiAraomRzZYcdI3Ykq1R4uOr3bsp1y9mNrB1aIe/P3iN10wyShdr3b6VwHNhFQN9dQomSiHRpRdWPXk65nW0pMPtkyBqrxvSfkyGIkBOyGhklCG2wdhcUMTSquXmMrJBDR1l5FfBOiATlp4Qhs6sis0UIwoKqhTQWGC00S1hSwP28QQYSlaNwwULBIxBOvbdjz+CuT73/k255Xh15yziy5UCokZ9GcNZdYzQujoov8pvSLZjZumd2+HyXPfLB1dvv+8h3G2N/TypQMWkCmAPqXotifLy8Fsc8GUlwQ8lJW1TK6W0VTyJIzc05Bcs4QpNhLB1suMLsORfP0hq1mZOc375o/eKK8YyH8EWSAnHOOXd8Gih2WfyBgLn0tyVlYoy/vLr6Bnrju/gKDRk3CKiVWbUNsUxTVKvhIHAnG3rCqSb5JgVWr6Bzhn08y+uOHKmYVFSeZ47Xfw/WrtUh5qFZlVd8z8Ox8107WQtLN1H6ugwu+3X66AzTH1nczTTHhclWZqdxAJOiCmaqFJIxdaLyImEGHATGgnTNCEhrvRoZZ/NhhEanNd0SSbLQjLyy+drFLpbSARBBSV/ni+OIWggYkwoh27IQkOYjFe72LkJiZXVUEDBQ76CtIT0IcitF06q0dk+ttdMstVki8Yz/unvyrU9f98JdP/sdvmTqMdx2qj0zGOjZ7Ds9v34eQqz2Hj7//MfjEEY6sWo8h+fn6yOr1YdyMPzs4s3Vvzlk4v/TXpz32f/8De/jnf/+/rfnR3Rl5+oMtZqZqj8+kprNTw+74TDJxsH0/GFcfOZFsbA8dbyYHYViHyrRHZqY+2AwO3NRwuHVXPTnIOc9/+tlw//Gcc3tstj5wXIirg1Nu2Lj5ys93JzZ8FG2yJ8Yn1n3YHB8Mt+4dHziaYs45v37xDdvve+r1i79fzTfzW3aN9h4M49BNzvlRPT48ZabnoImzG7e52aGbb6v9R0c79s1+uDPnbCemj725Pudc7Tg0te5jBil0JvQYu/TVV2UiqpMnVRPjOHhWrYI1AMA09C0IO8RxcGWHNClpzn/xsNAr9xUkU7z6Wly3WrNmFeG6lzhryDkvio1vJsbMYgdNd3QUzzut+3RbAkWfuhMVE7uxs/NdAZKTiRiwnaw4cWxOWmG3sTRAZ1pMDC6Z+VZYQuVCSW/mOwiIAbt5KySxi6UmNgMDHgjQDByTxi7aModq7J2FXpYJDJHseEF501NoitEd2zKmwFNhJYUOMLEQn3Q7LcHBm578k5z42erls69yc+bVc793ePn7b5x77apLb9n8wPNL//GKledfv+el1W9c8P3XL7hu831PffyLx1745gWb7npk64NPP3/qJfuXvLn8zMUvnXLp7Pa9qvndS2955r+csffZ1x//37/+0a+e23zPb5acfvm6m+/Z+JMH37jkBytPX7x39brR1j2//B//w+Sm7e/ddNdnz6587eIfrPvpQ1vveWL7k69sue+ppadd8emvX3j/up+uOP/61Vf/5MArby095bJXTrsidnbTjT9/8q9O6aYGr1/5412PLv3g549u+tG9L59++aa7Hv3wjoeXX3rjrodfWPYPl79y5tWTn+7LOb95+U13/rv/6cjGT+t9E8tOu+zVc7+7++mV62++58CyN9f++L53r/vp+u/f+fbVt6675Z93P7ls2elXLfnWd5afduXEmvXvXnPrK9+6ZN8rq3fc9/TSv7tgz9LVIorIlCi26at7W7BIkzwKR0pDZ1lyG42BwKrD0EZGYK6iZ5UWYhWjLMThv+ShooqamXOMi6+gDe+VqVrCnXJQXWBlg0/VkREBh9o3+2fimaeYLTuDZ4pUHxtRwtiFEjT80Ibi7zvVgQdw0E13TOJHxg2L0Z0Bhwxk5zpGjl1wY1coFalIdka2zLwo7hW+CclCEfWX+Rrd0DJLaH2xdnSVh0QI1A0dkySLBVuIHWBgJrGVJxIsqJlo7GIs/ccuETKj2hLrPUZXOqfcnRi9eNql4wNTq75z8/s33r30zMXr7njgvZvv/fSZpcfWb1l95S2rrrhl7ffu+vC2X688/7rq8Nzq79z83s337Hn7ox3PvPbRoy9sf+ilTx5+Lue87sa737r29if+j79/57u3b7z9wSXf/M7a2x/84MGn9r+45s5/9z/f9e//V9v5QyvfeeXUxfvXbPjgF79Z+o2Ldi9d88Rfn/LUf/rGzudW7Hr85dWLb3n3xp+/c/1Pm7nq7etuf+G/njuxfvP719+5b836j3/28PLzbjjx8WdP/c2Zz/znU9f+8N4VF9/QTTevX3rT2zfcObP30I77n965ZPXWB5/f+MBzOeeV51331H85Y/1t9+16cumnz63Y+dSKd66/c+k3Lnr2787eePdvXj3jqjv+h/9letvBd79752vnXL/pjl9vfmrpoaXvLDnl0lXX3k4xz2/bs+O+p5efedX6ex7RnIs9ZiHkfcVFKKpN8p4ImQbWoIjDNLSWRcfedimychUdMnuEoXf/BjBzuQrImSX7uPgq2rRWM5WdIFTaRykX1/jxkVGyKVms951Ip3/DfrrLtsDI7eQo2oge2mNjRo61NwMjInbepDLWYLpiYDCxeBm5kQ1NYGIz11Ik8Mn2UzG9b4OI+JGFiBSxaPajja6JzOIqCw4JqRkYRIaF9pGtQzSxFzAgU0RXexEBC9H0WEEhjZXalzyWTnzoIkZiVt8lJsZA/URa1PrI3JN/d/Z4//Flp12+9bFXVp51zdZfPrn10ZeXnX75qktv+vih55efe92b1/zTmu/c9Pa1t6259Ka3b/jphtse2Pzca8c3blt+1tXLT7v84NoPcs6rL71p+1PLHvnP39p631Nrf3z/O9f/7J0f3rX5l0+sv/nuld+56aVvfOfd6+9YddH3lp+5+M0bf3p41frn/v78yY93vn7VLRtvvX/d7b964esXvn7e9auvvu2dq29777pbV1x0w6a7f/PqRTcuO/OqbU+vXHra5S9/7bx1P77vtcU/+uTeJ9fd+sBb37tz9WU3v/vDe9+76a7972869vaHr5551aunX3Xg/c055yWnX3lk3bbXzrn+3e/f9caFN6w859otD73w9tX/tOuF19/5wd2vXXjjxrsfe+f7P9v2yJIlZ11zcPn6l7550WtnXL35N0tfu+Smty75wcZ/+uXLX7945alXvHfHAznnYNICvfcr7YRCpW5TtISkMnDWIUbEOWtRpANfp8Aq42A8EQoNvYF/o5q5tI9yjFddSZs2ScZcbL/E5CyqmItrfHN0GBqPwO3BmXTOP/jte9qhY2YzU9mRY+L2+Bg8govdTFP8fQtWYGdb9AVI7oQ4dr2XkR9aDFDsLRg5udRr86uQusTIZuCw9zhyLOobHwwoqxl7SESJutoza7TJdUFYXVW6flLkCilg6EBUoWjzWUIbmYRBUjF/dxAcCMvC+AIuCmaIYuft4fWfdLPd4Xc+woA7Hl+2f837h9ZsePZr5+1+/W1fp/2vvb/l6aXzh6fbufqjh56ePzw1OjQ5f2CSMO97Y+2Ol1YVdOzY+i1mfjS1++Bg3/H5A8faifkPH3ruxCe7TmzZPTo2VR2b3XLvY0vPWLz9uaWvXvyDjbc+8OFDz4XGTm3bN7v1wPjYzIFVG7Y+sXx+75FV51735k13Tu3cHx1teWb50U+27XjsldU3373hZw+9eeOds3sPzew4Mjw4WU/Mbvznx+2om96yZ3RsRiVve2LlnjXrCDS2cPzjndXMeHb74ZkdB/e8+Na+NetD449t3GFmh5Of7p3YuDO27vCaD96/4a5dr76/78VVz3ztgv1r1mHMs7sOfvjQ86a2B9/etOPZN4ZHJgmoxxaa9Oc1Uk8eJEIiHkPbK5itSZGEhsEmEYdp5B2rNtG1ACQyjN7RX6BM/xeHqviclTPEq8v8hKgKKihcayYVyjkvAmA7Xdv5lkW7I7PpvNPi/kPNwDKzG3bdbCeiZrpKbWDgbrqhRP1cKRY3NKGLwtLNdgRUVrawhNrFNgiLGzrwQMCh8kKyYNBSVLNAC+L9YJNtgnCxcERG6SqPyBjA1r64j0SPwhI7YBRCLjNyMFC0oKqhQ0wiKL4FZoVI3hWT01TYab4omIGD5ZxzclR6LyUWjw9MHN6w5eT5nHMM/WilGCXnLJSj7TunRTOEC19ZgpxzRuijOiz48ocOo4s55/GBmQ/vf6qZHpVnwMJc8/Jwz9I1rvE557DQyKonR5ozU24GTc45ONGcRfpSkiBDVFUtKlOO5EYx54yeIGrOuVwYoQYjmjNR/452erzp/qcAaOrj3cc//Szn7Or+Uop7QGmREbArtxuLX30noEhkGKfEqiY5A0FUqmAiEzCNvSERk1IdAqsMvevg32InZNWYs2iWcPUV9EFxjY9ZUbhWxZ5tER2EkWmnKhY1E3Pp3G/jxNF24DBRal0zVSmrHxg/dkJsTlQYCGw0J1om8Y0PTVARNzTJISU0A8OsyQQ/cirqRibZWBpNgowBzMgJS6yLnlPM2BIKRjRjKyLRJN9GZulqD2XI0tgzSXQ95yKahAUda2Ph8CxM4EPwqD2sJkQSOhSRWDAEkWRBJTNr6EhYOUrsUMqIPk85Z+Zc4LZoUFSTRywQgQEWZZS+cx+4cE6jRURVktihcIbIBcSIBikyo0QnOWcMVPqY4AV80RsgsVJi32IxiIYoRbJMqAScvJRkPaasor5DABEUXy/UPIZUc+wSRhaS0BKRUiLXgBSWUTGErSOBQCJTBxGNHsvOT4ZyzgvOaBksFJ9M14TokUlcHQqu9xV3AgoHYhSpkidVj6kJoRgD25SIeWQtMgfCUbCiWsdYx/jFr/unH6pJlTRrvPoy+uCjnEXLvCnuTo4UWRRqDzY0k2MS9VPDePapfHyym3fBJvBQH6+YOIxdO9uWRmpsIyN10zUlil0sChs7sqENQmyGFhNTAD+yRalcgkaZfsmAZmAJOXShZ3GPXHQgyHbsiDg6KBVCcCkWvl0dEBgi9lObPJaRyaFLCCyFWiOaPJZGO1Mud3XG/pYvCwDR3idXmEEFC9L8Mu1OuCjmMy3cy9PCd1Ek9rQABfT3cs0FgSbIxdrCm35YTnlBxlx8o0/+AEFzzuC5oATRS85ZtT/Pmsvd/WReUN5Xcy7PF85FRAmxDyPRas6ZU3/7ByeaMxNHv/AvSjnnjF7KkPEYcs5ZpIdNwPUaJAiaKWvOoU055+igmCalqJIzJ/qK1WskdJBYZRxDFElMoxBQ1KTYxCCqVXAeiASL/4UjGqX4F4eZVTNTyDlpzvGqK3vXeDZZRcWq9t/3IjtvMGFzdEgocbYKZ58qUyfMKJhR0SeMMWI0qT3RCIkf2zDusYVkE7jUzbVE4ipvR1ZFzHyXLAiQmzcMgh5sWdld6u3A5jqMBBHsyBUuRmijsNqRh0gQsCltIpe8iSJqaw8Bi+U1oUCkYnkdOwCPhYvKKMy66/EV7153++ZfPX387U/WXnvrulvuCbX9+M5fvXHud/2wHn2y8/H/8Lfv33w3mLDv+dfevf72mW37j7y6dsW3r5h464Pdj7284szF+19es2/p6iPL3zv6zqYDS95YesrFs5/u2ff8q3O7Jz57atnsp3vX3vizdbfcG8d+/Q/uOvL+5s+eXD48eiLnvOORF4cHjm175MXRniOvn/fdjXc9Uh84uvKsq/aufHfboy8s+cfL5rbtEdb9L7659ua7/Wz39uU3VxNTG39835qrf1JPTG+998lXL7hh6wPPvHbONdseeeHgi2+8dfkPpz7Yse2XT62+6MYtj77UHphcc9GN675398d3/nrVuddu++UTG374i00//ue5bfu3P/jsqgt/cOLjHao6vXbrijOu2PbQi1vufuzNxTdtvufxwZa971x36/YnXzm08t0Dr72/45GXJ977YM+SN/c/t+r4uo93P7H0tQuuP7Zu8/S7m9/7/s/qvUd2PbX82NubDr629rNHlrx6zjWfPfrym5f9cPP9Tx159Z3Xz7tu4t1NJ9Z/8v6NP/3oF4/AH/J6+hc7gdqYRLVOwRGx8Dj4JOIwDoMhkTbaNkUWHgcbiCPjfDC/P6T5KxwixSovIybVKMU1fsM6zVm4zlmErfRmIXlRe2LMwM2xUQqEVefP+hZPHbdNbGdbRmlP1LGLFLE9PqZEsXZmtmMWM9v6yhNSO9MiEBjoZg0zu5Hth34PDAWiVKAAia0vOnE3csVSwY0dkwQbC1najH1RFJiRJeQUwPb6hBgNCkvRJ5S5rgUEDQZE1TcJIuec37r0lo/+f+7eM0yu6sr35rn3mXln7kRmbPAYsD3YxsZgj9PYw3hwIEcZBAgDygkJoYhyTgQhgQVICIREUM7damV1K7SyWjmrpVZqqaXurnzCTiu9H/apRgZsY8y9d973fOCRilLVqaq99tor/X+vv7u6//Nbx7656aUpFQNfWtNtxLIeI7eMf6d8wEtr+4xe1XPU0i5DNw97ZX6zDqVPD17Wvt/SDv1PVlZtHT1pcZveNZU7tr3wVukTPab96L71o15b0nnA/jnLV/YYVTHoxeWdB8x9pPOF7Qe3j3tr5n1tjy0sf/sH92wY+8ba3mPLeg7NHju9suvwld2HLWnVe02vMdvfmre61+jK598o6zUyc+zCgpY9981YtrLbUBHZMf691677SfWs5eOv+sGlIzW7Xn9v5l2tNo+ZtKh1r5Obd5/euKO0Q/+aim1z72+9qGXPFc+MWPxUr6MrK8ueHri8Tb8db8+pXrmxemHFwla9Ti4sL23de/kzQ6vL1h+ctmjhQx3Xj31NRFZ3GLBjdsnZ9TtKHu2ya/qCFd2Hr+w8ZFGbPvN/03VN95E7Xp+xsveYPbNKy1r1eetbv9o3b9nx+SsWt+hSPnD8rpenT/7eXTUrKksf7zH9B/dVDHx5WdfBlw7X1FUdqhj+yomKLcufHnR6855VvUbvmPjuyj6jV/cYHefyf3QhGnAZpZC54GzBWSLKqoZvnDUAACAASURBVMggWoD6YkNe1iPYVBQ6pwEuRXlNn4MKJTEjMSKFCpAYnCOMWET1fBY2VrAIuQwzMWlu6sounM8gUlCXi/MGIhU/+RCeqVGRy9RmECm4mIsbQ3SYP5sxoTGRyZ7NApBKhVFDgA6DuoLXMipcLGDTMBpRlI504EXevWipSZxDTnn1kUJDaI2zxhXSERHFWeVtJkjHRjlwWEhF6FBHJvQM5ryxynmkny8k+6YxVbA6AhEp7zZi3/QFawe/vH3ctAMzS6peerPkyV7lgyccfX/x8i6DV/cas2nIhNU9R63qOWpOs3Z7312wa/w7i1v2TB2s3jNh+pL2fdO7Dx54Y9bkb/zXzNufqBzz5pJOA04sWrOyx4h1Q8av7DFsSaveVS+/s7b7iEW/eXZ5276bxk5a3Wv00pa9lnUdXNKy1/JOg9cOm1Dasd+q7iP3v7e4oveY9SN+u2bIuPBMw5KnepyYt7KsUz8R2ffW/Fm3t1z0QIdFLZ6tmjJracd+JU92rxj+6uL2feu372/Yd3TVM8NOb9o15+EOWya8vX/W0rKOA06t3LS8Y//SNv2qps45u3bzyaUbSjv2P7t8a1nLZyv6jt3Y76UVnYes6Dhg9cBxIrKi44A97y6oq9i26LGue95ftKLbiLIOgypGvLL7zRkVfV7YPn7q6u4jDswsm3T9z2f86smdk2asaNd3dedBZa16bRrx2zXdx2wY8uq0m+6a16zLhuGvlXbod2FzVf2ugxvHvn5m087lXYacKd+8uvfora9OX91/7IqnB2fP1P7R5QiEaRVbwsjZtNHInNO6YC0SpuPYEGln07Ei5qyOclYTc1rFMXwOlmCBLJAwxxqBmAmJIhbRvfrAxrXitbLZMTs/xikiV2TPpBAwasgHqQi10a0etidPWJTM2RRajBsLQV3CQ4hzCi3ka7NexiJfV0CkKBPrgkaAsKEAXu20IUBElYl0VhFzmFFWAxgsNPgagomzmojibKxj60dzEMhENswoYo6ySocGkfLp2Fmw2oUZTcgmdF5ARWWNx0AFaYXIOnJx3ojwjvHvHC4pr3p3ftWrH3xwa/OVz41K1VzYMHDcooc7XTp2+tTaLW9/747FHQcU6rPbJr63rFO/mvW7q6bMn3HfUweXlG8f99aCx7ocfG/J9skzjpetO1xWcXTh6rnNWp3aWHVw/vJz2w/vfnfRsaXly9v3WT94/Jo+oy8dPVU1dd6q3iNLOj+3a/rCnZNn1Vef3jltzoXdx0ra9t0w+o3aHYd3vD0HLW+bMH3Owx1Orq9iluqy8p2TZ68bOXHPu/OPra5c1mVIWYe+NRt3bnnp7Q/ua1W3v3rnGzNT5y4emb9y0ZPP1KzfXtbmuQ/ufHzX9PmpI2fnPdx59bAJdXtObJ8849LuoyXte63uN/bw4jWrn3t+TY8RO6ctZObzlXtm3t1y51tzd74+o3rV5qpp889uOrCs88Adb849tmht6dP9Zt3TenWX4btnlByaueJw2brK599c2WV4+aDx+2cvP1O+e8Po13dNW1y9bHN1+Y4dk2bPfLjDpcMnDi9blzp74ezGXQtada9et7V2x76VvYdvfHGyDqI/uhyROKuVJTQIGa0cc8GorDbAlFJh7JwBvBSEBik0Kq3DBLDgPnv6iLnIoUKySMKiDTpgZiAISUT36ufWrRQRpoA5Lg52gohcka1pcNrpTJA/n0WDpu3j6shRx5w9l7bKmUAVanPoNY4aQ0IsnM/a0LjYevKaSmbwKWwIbGTAuqixQEi2oFU6Jma/4gkwqA+cdk5bT7PUOaUCA4CFVOSsl6yKfc9FnPcRgjYelpNVCOyU8+coXbB+2D9KK18rSKDfoY0jJyJ73pi9d8ZiEbGaWSTKxb4fbvOLbzbU1IqIjsloSyJGiQNGEnBClLTNESVZRRMlUbiOGH3nad6KCEDSD2fUh410JAKYhLDOJrGyz9I4y2CEiEET+Ng3ZhEBS0aJiKATnwBVEfsoPMxoEVk7+MUL+6pFxOmk+c8EKCLOWBU58neimUVM6JwjYYnzICLOJC8YB2Qtk4gKUEQaD50+Vb5DRHQO/J1EWSciYCUugIgYxdawiOj8H1b2+LTrMq9V5BCI0ip2TMqaVBwBU06FBauAqD4MIgcabGNUcER5E2WN/gwxM3seD7O1RMQOObZILLElbVEYmQokonv1d+tWiAhRTBgwI1OevfJX6thFndc2MrnatIudbf9EfOAgsOTOZ4saR4mMhdfEDs4n3dqFunyiXJ2KfP1Y55Ufc3MWQbs4FTOyCbXKayaK0pGJHTgIG0MC0oH2ovBxJlKhAQf5htCX2wqNIRJHeZUUO1MKvS5dRhOxjqzvrYjzSVnNA2qNcmHesEfZBsrXhggZLSnvhXKx17+IC5ZQwJIuWBFxGj09RAcWHJMrqkhosqGfKQNniIh1ARAYLZkQWMQ/LiIk4hwisi9HOEu+C9UpJGAmsSEQkbNkDYkf6jfEJCbERFUgTIbdnEbyAw/ARlmTTCSDNcTEJm/RJN3aScNVBMJsCs4aQocq77zQnconw986RkIupI11fuKUCFlltVc6i1IKDKEHpyObUOucZvLgxj//lMKRM4FzxJzVsQYwCCkdOsKCUlkVE1M6DmPjLLr6OHDEEdiM0X9S65HHSQEQALGww4S+43nmFkh58UIqkLDq3R/WLxMRZpOoxmNAGInIFblTKZWKwLj8ubTJadfhyWDPXhSJLuXjdIiAhQtZEzsbaj+8Fmfi6FJISEF9zmoHBkJ/7MmrOB0RcZyJbJRgoNChU75FglXeqMB3X4fOgC3WFuKc8kF20Bhq5ax2+cYIgHVkVGIqykYWHIbpGICsckE2YQTaGAg5yho/xBjlLCH7vCch+U5jIvFbr99ERcS5JAHqE5cE7DdIdEIsRGRNsQ1bi4hYlWyQUMxvmjBZJUBis4Ud46bU7tjb9Ns0tes06QV5gxERWyzAeWDCx0bghUiYGEj8O7oICJkkaa52VhCFAP0nYhHjhJhBJa+vg6QC4OuASKI1i4iOEEWYRMUiIgCiTfJViAgBWeU/b+KmjMKmGpfK5A/PLK1Zu+lP6gnyQ8kxuLy1xJw3pmCdI0zr2BAasI1RiMSBjvLGEGFDlNeIBm2jKsCnSx95mTzjCJkRSVtkZgdeS4+VRR80KwVEwhSSkO7dz60vExFhICyweKaOFpErgrps4UIeAfK16bghcO2fzFftdyw6G/lzTlCXVXkFFrIXsmDBhib0+HE/eeMwX1dIlGB8l1E2Uh73lI6ccmBd2BgQkA5NlIkIMUwFOvLDaAE4VIEJMjETh5lIRxoc5lOhs+iMjRKNIxPnLSGFGWW0F3lXiOQBst45GAMEFGcNIasLqYub94lI/mRdTWk5IWWOngsvNBZO1WWqa+P6VK7mQng+HZyuS++pPr1ivYhkqs8Xai8G5xsyp86LSPZ4bXChoXCmLnOsNnv8NJLkTpxv2Huk8fCp3IlzYWOGUDJ7jpxYupZZKp4dsaRt7zhbCM5eqF64Kl19mhydWLy6dvseVLamtPzSvsPk5MyqjRerDtjInSvfcmbVJhu53IkzR+cvC8/Vn1m18fjCFaoxe2ZVZePBEyJyvnKXLsTpIydNYNFR48HqwrnGXM3ZzKGaoDHHIhe37ruweVdc13hpx0Fittno6Mwl+dO18YVszZI1tRu26Wx8dkXFyeUVjftPHJlXkjlVlzlyOk5lG3YfLZy+kD15Ln3kbHSx4ezKjadWbiAHZ5atP7F0rSnEddsOBBcupY6crK867MKoUHM2W316//ulhxas0PnCp7cER2yJDIKXfCwYkzOGmFIqCi1acKkocESxi1NxTMypOMwbiwwNKlLwByt6LCwCns8p7Ck7SKxsgis3lphFW3JIiJ7PKUwRidM9n3Pry7xqPGGeGZgSSvkVUTrInkkBYK4uE9TlTNsW+R27NbAJVOFCBoGihlzYECBioS5nY+diUzifJyhOKiMWLuVt5NC4qKFAQDbQidBdNjKhQcR8vR9Ss56foHKxymsiKqQKRjmrXNAYebigyseEFDRGJnZgMfIEkMhFac1+njNyCBSmInBoNYSJjIWf52R/jj/49uyJX/tJ3JhZ/vTARS2e3vXajC3DJ+5+fWbFgHGbR75+YMaSVV0Gre02rLpsXVnL7ktadDtWUrGh5+iSDn2PLlqxZuALwrz3zVnbXplaOfyVqtdnlnXsj1Fc9drMyhenLG3Ve36LrmE6W6g+v+iRLks7D9z28tuLWjyzus+oyjGvl/d7vrR9/2XtB9TtOlTeZ+zs+9oeLS1f1/+lxU92P/jOgiWte5d2Gnjo/ZKFj3Rd2XHg/plLD7y/aNEjnTcOfWXdoJfntXi66tX3ljzRreTxbqnDNRO/+N1Ta3csadevbs8xYVnZoe+hd+avGzVx+5iJ+96bJyJL2/bZPHrye//+wO53F4vI7glTFz/eZVWXwbsnzljw6NNlHQfsmzRr9u1PHFm27sCkucva9yvv9/zmYRMPvLdwdbehu96YXTli4pLmnXfPWLJz/NS5tz95bvverWMmz73jyUMzlqzrNerAtEVbx0zaOHj87onvLu3w3P7pCw/PLJ3/6w6Xjp749JZgET2rK6OUI46czRpNLFkdB85apFQcGITY2UtB6IizKk5r360dBb8/aGYRh8zM1sfEIgCMxMisDSF7Ii0Rs7GoLTJx5FG4bFBi9eyzbt1yFmBGwoIfcU4swQQqd7oRHYWpoHCqUbdukd+xS2lE7QrnM2BA5+LgYg4Rw4t5lVNgIV+bddrZyCQCeI0FHzmElwLQAMp5SzCB1smQWuw0gIMgFSKQKZjYt5pmYh05dBA0Rq5IEUekKKt06BCLPAQNQaPyUBwTOcammUOM84mObxwaL6hILLsnvlvSqvfBGSXLuw/LHqstazdgy4iJ+9+at2H4xO3jph2av+K9//z11H+/99TKyrX9X7hQubesQ/9Nz71U2r5v1duz5v263aahv9358tuz73pq5n1tDsxYuuDRrpWDJixq3vnEum2Vg8fNeryLiJxdsWXlgOdTR0/NvqfV6n7Pm0y4+Kkeq/qMztZcWvvsyH3vLdr24ltz7m55fs+xhj3HF7XsubrHyGMrK3e9Na+896iytn03DPvtwVlL9709b223YetHTTy3de/uaQs2DpqwrPuwzS++uev1GfPvbbvz5ellnQeXdei3d9Ls5a37zL3/yYpRr+2aOH3JE89u6PNiSYe+6YM147/wvbrDp0Rkeaf+F/ceX9drzJpeow+WrDm2cNWK9v1WPzdGRHa99PaGgS+teGbYlpGvzXuk44IWTx/+YOl7373rjev/60TldpcJZt/T5kz5lh3Pv1nySNc9b87aNPyVox8s3/XGzDVdh065/hcruo88Onf5OzffPfVHzdI1Zz+9JRiEyDpiyhulEQExE8dIHFuTN4qY03GkwDrE+ih0SKE1KRUDk+dzfoINsIfrJJZALDYhshU5nJaIOKESsjgkHypog9axiCPRqvszbsMqFpfgyj2CjSIRuQId5mvTVlldUPnqi/qxhwrb93gUTe5cxipnI5OvzSBgnA5iL1dx3qNDXKGugH5ILRMzcdzgu7XR79lOuTgdE5HKKR1aQoxSoTNgY+vlUFVORTnt5xCcAadd0BAhkg51lNfEHGViE1kwGNRHzqKJbZRJ9Ay9Mk+Y1c4AGIzymoitpezR8wvubbP4vjYVA8at7j5i2VPPbnl12uaRv51/T6tZtz8x//62e95dsrz3qMpRr6/pPWb504NKW/co7Txo5+vvVw5/dcFTPRa36LLo8e5r+46tmr5w45hJVVNmLnykw7IOA9/5j2Ybh79S0feFWfe3qz9cHVxonPto56Wteux4a3Z5n7FL2z9XMWbSmt5jFz3xdFnXgVtefmf+Y13n3t92x6QZG/q/MP/RLjsnzVr8RLeS1n0OvL9k5l1PLO/Yf+1zoxc8/PSydn1X9h51fNnGylffOfjB0qXtn9sy5tVlnQYcWrhmSfPOCx/rsuSpbsu7DK3oO+7k0sqKka9uHze15PHOc+9ps/DJ7hv6P7/wqV6rnhvNzHvfnFvSvGNZl0EHZpbMveepRU903zNtUUn750C7mbc9vqpj/8Vt+qzrP+74mk1rh47f8cr7cx/ttm7I+M3j39k0/NU5D7ZfP/z1+Q91XvBgu6q35pS17jXv3qdWdug//+FOWyZM3/zyOzvf+GB5r9EVQyac33f401uCRswZg0x5o2MHQJSKlUXSaP3wWk6rgjHI1BiFsQMDtj4KgTjQOqt/p4DtDYBZ/IBrEhOzGGDPm1IOmcU6ckB0Ga5caSBia1E7ZmGSUHV/xm2sYNHCyBQRhSLM5ETkChEhRAQ0oanbe9w88VBQdTDIGkIM6rIqp9G4fG3WabBBHFzKM1JwMR+lIy+FDQ5MaMKGgJB0k9BdY+hiBwY8P8GEHnBGcUaZ2KGBIB0ioIlMkI2JOM4rEzvE4pCacqGngOWMyhtEinPaGnTGBamYiFToooIloiCrjUJw6GNlEqlZumF592F7p85f1W9s5tT57W/ONMrWHzxe9fbcw4tX7Z2zNHW6rv742fy5dN2+Y5f2H98zc2nufH3mzKVsTf2FPYf3zSo5t+do/mKqobo2e6YufyF9fNmG05t3p2sunq3cFTbmU8fOp0/Vksi5HUeOlFUASe5U/b75y4y2K7oMqXhhcuOZ8wR8uLTi9OZ9UaZweEnF2Z2HWOTw4nW1O/ZbRYcXlx8pWxfmde2W/cdXbKg/fCa4lG04UWsjOlpafnbH/kuHz1jlzm7ed3rj7sOla7PnUpmT5/Pn05eOncmdvbhn9tLU6QsNh0+d3LDbOjq3db+Xfjkwe1n6/IUTS9fObdH1wr4jNnAXdh9hltqqI0fL1jeerK3bUx3UZxtOnLt0uDZI51MnzmfOpmp3Hji6You1fLpyV/WqrUFD9uzW/YcWr13bb9ypjXucdvmLjWFjxhlbqGu08Z/QHqcBUrECotCagrXAnFVxDGARGqPYEQdWp5VC5sYwzFuLhPVhYBFjcCkdNa1+lgS/SSxeAwYoAU956CAga0cs4oCMI2ZWBh0gMSuDSGwdGuPzBbHu+ayr3MhihIHZERV8PTqxhMTyiOtPndOtH4v2HcqnFBFFjYUoFSJQeDGvQwPKetmvOB15jcfwYsHGDi0ULhXAoQlMnFHMrHKxiQw4DBtD9IovmYSYFhcMAQbpMHECWUVEcV7HBU1MYVZZ5dCRl4I0ofWF5LhgdOS8ehcAaf3hpHIcJYlUcEjIhYs5ABKR3PmU+D62YsLHX75PDhRfrsxDnKSJRJJSQDJT/7EfGFlIhDnpkUZOGviY5VRllY5togZQvLj43fo/NAkPQ3FIuKnDTwVJPgqLiSx/qQKKCLnkDpteHGzy4lHWUgKwkdSJM2d2HRURdOS00GXiXSZA32CnCiAiaFgHICJoxSkUERsn4/TgxBowiv6ckgIQZGLliJUzfpa/YEzsHBKlVWyQYqtTYeCIMypOKQVEqTCMHVqCtI49YwqLcB1/HPLUTUSyfukjO2JkjiwRMwBr49NHZIF9qOCdgzEozCSoenaHyk0sLpH9opww+B/zio98ANexLZ46pWP0s/nJUP+lvMrF5GsIBk1kCnU5BIoaI5XXiBg0BFZZFyeRgwmMzhmPOzAa0GGc9WhH67uGwnTscZphJkZAq8FX01RgVGQZSHkxNgvJPEPkvGZjlDXWIACFeet5CLEXf48cWERHOkAWQYtWMzHrOIHleB1isKgiR8ROk1XAIjoEsIxIOvAZWPbSQ1ajV0f16UjdmMufaxQRk1NWIVlnIoBCHF9o0DnFzImMBbLOakQWYJPTxAyGveKLswzARGwUMQs4NpqZ2UQIwESkQyQUdOyUV9Qja7xgsAESdKwKDomF5eLmfY3HTjmFCEzAOm+ZxUZO5ayIEIgzSEg6ZwmoqEDMKmu8YH2UNX6qKZHHDIzXhFQ56zSigahRiYiJnDOfvaRATFmtNZJDyGiFRAVjfUNeRisF6BBSYcERhzpOqRCIU3FQMBqYMjoCQmZvA4LMWAwJKCHSkg8YPLfceKF+Ym3RPyGJEDQCEhEbA77lV/d4Fiu3sCBTzIyEWS929FFLYCTboTWfPZOYtYEwFSKiSodRY0hAQV3BRA6NCy5k0aHKRnE6ZOI4FXosuecn2Mj6oTaVTfR9VU6DBTDOI4yU50oRx+kkmPZOQxdhSspDAJCirHaOdOzCnEbkOG9U6JgS59Ak8WkV+LEBFTi0BI50YIkZjBcMFhdDorjoZXwo6YUmV9y2/R7M7DdjoqaaAzXsOrzg/nYz72p1av32df2fD1Phthcnn1peuejhp0s69L+w71iTDzg8o2TqD+8VkW2jJ859qIOIsCtWLTBxIwTJOzYVAbxbYRb276hJRBgFTNL+DX4EJyYWObVo9apOQzLn6kSElBMRa4QsSLEEjrFzkRURV0h+Y5UKRQQV2ghExAQJKlEXHIugAReDiDgnNkJPpCVH7s+bTyDmvDahQyLIGwVMyrqUipG5oFVgLTE1xpFG1GBSUeg1IfMmJuasigGRPWVHmJqcA/qYWACYmQFJAzGzdeRrCL7zFImNRWY2Fq2vrznwzl736AqVm1mIyZfV8tyklX353TOy7dSOipaQPMgM2hWVrgs6FxNQUJcF42xsYw9ESyfD/lEqdhZAO285pmB0IaFU2NiChTgVEpKJXJhVCftIWV9f88ItcVoTsoqtiqxPBzkLzmKQ1URkYhuHhojjgrUG/BQbEzsLcQBM7CIAQ4SsCw6BCMlPNjvtxUmZgI+8v2TJU913Tpi+utvwyhGv7npl+qoug6qmzMoeP1vx3Jj1Q8df3HPk8KI1Z9ZsP1q2VkRWtB9Q9f7i+r3Vh+avWNyye/XS9Uue6nVkzvIlHfpisVoXXUwFtRd3vzl77F9/vXb7wZJHus5p3rHhwPE1PUdtGvnb8ELDymeGrH1mxO4ps+c+2v7IktUH35676tnhl/YfXz/4pWVtep/bsqu2fNu8h9pvf+WdVd2Hru49Yvv4t1f2HLHl1WmNe44ua9mzov8LQX2eSeY3a7/gkc6nK3ekth9c0XnQ4bllZ8rWL23dc/fUeUR8Ydv+Ja177H9zzppuw5a17FVXdbC6ZPXS1t2rS8sPz1h0duOeA+8tPjyj9NC8ZUfnlB6at2LftHmnV1VWvT4jrK1PHzutI8vEOm+dQU+T+Gxm4BVOA+uyxiBTTiuNCASpWDmSyJm0VkiciqPAz21GoUFUYPzITt7EBkFELDOJT/6zp3H6FZ9wqIiNIxZ2jhwkloDExKwdEhECGY1EDA6YLYvont1g43oW4QRLHn04n/BRS+jQls6c/sSPx8JOWZ3XRdkvC9qFl0JEMgUdpyJCijKR9WjkVIwObWQ8qkjltZcmj9IRWHAGwoxCIB0YFRrfi+qMA4f+cRO7IjbTmNgiUpjXhAQWotAQsYmKrRaeAAKoI8eJ5HUiI+cMIpDHQ6El31KhLmYXPPL0mR37T5RvLu/9/O4ZpRU9Rh8tqyhp0/P06m07xk+fcdvj+2aULnjk6cUPd942ZaaIlDzVs3rdNv8lzHmw/ez720z5yQMnyjYu7tSXRAglW32+9PFu2ydMO/hB6byHOpU+0WN97xdXPjf24r7qbS9MmfNAu8qRb6wf+8bpDTsb9h5f0Lp3dcmG9+98cknbvuuHT1zYsd/xZRtL2/ct7djv8PLK05t2bR8/fdsb728Z91ZJx37rB47fMHzCtjdnlQ8cv3/Rapt1C1v1qlm9raRdv+Vt+ixs1XNRy17pE+c39nmhrOtQETkwbcm65yendleXtO17dO6q5d2GnF69ZWXbviueGbZh1G99ZmzXm7Pn39du8jdu3T113rohrx6cW1Yx7Lf7fztr3v1tT63fISI6sDZyhPSZOWuO0BEqcFmjSSSvdegACVNKWWSNLqW0Y85qlVYKiBrCXOycAXcpKFii0OnEEoiRhTk5F1ECaWYHTSueiBmBnae3ADlkZjGWEBmItUEiRrREMYvons/C+nIWIcywILNhCpOu7N9Z68S2fWs6feoPf05mdrG1yqGFyAvgKRc2hgT44ZBaKvag2DiriMhEVuViZo4zsYksAkbZGB0aZaO8IeYor3VBNUkqgMW4WDVTXgo7MOBBsV5CvYmYFgE4IiTfUwQWTYzEbBU4BYTs4wRCcsqJSHwxM79Zp0s799dt2bNx0IRDi9ZuHjS+unTViq6DynuMXNt7zLwH21dNmlXSsndZm75bJ70rIhX9Xt70/KTjs0urJs1a2KpX/kJuZdchh2YuXfRUN2QBlMzZhtW9n981dc72CdMrx0557fqf7Z48c02f0esHjV/TZ+yC5p3XDZxQPmxCzeqNqSM1Szv2qy7dMPOBdnunzT84e/mSjv2Ozlle1nHg0i6DD80qPbtx++7X3t8xecbWcW8t6zpwVddhFQNe2vbKO2t7jT5YUmELsKhlr+PzlpV16l/WYWD5sAn7319UV3Vw0+AJi1r2FJE9b8zZMO6t/JHape37Hpg6b2m7fiWt+qzuOrisTa91g19e2WNEaZu+e9+eM/Gr/7Hgie5Vk2et6j5q58R3y5976eD7ZSt7v3B251EWcQo87+czh8zaOQ3okLLaIHNkTWAtM2fjWKFFxLSKgSgCk4ojJE7FhYLWBvFSWFAAMTgFICKuCGP2PoFYnE+kFtG0FoiIvXMgFkQ2QMJiLPr/pRwSM5FjCllE9+oJFWtEhCnL4pitl7f4JEvo0OaPWsLlJgEG0CFajOoLaMFGtsk5mIJCpCgVOgtOuygTEZHOK999FKYjMAAOw6wiZB3pKKsJSeWM9eO5BYNIVrkop4g4Do2Ondf0TIhpgfV8Ax8AeK32xCSIrfYqqOwUelMxoWcHyq5J3Pd+OwAAIABJREFUs+Y+1Pbk2h2HZ5XV7ji4vseomfc8uW9WyZlV21Z2G17e/6Uji9YcKVt/as3WQ6WrmDl/trGs7XOLnnj24pHTW197v3Axu2vq3LNb9m6Z+C4yI7JDAWAd6YPzV9Wsr9o5ZUbd/qNV0xccWLR6Zc/Rq4e8XHewZnmPkUu6Ds5dTG97/b0gFW56ccqKroPPbNwz7dbm8x/vembn/tpt+96/98mjazafWbftyPJ1x1dsXNKl78aXpmROnV/a8bk1Q16O8so5PrRwzbzHOp7eurvhyOnSlt0PzF1as2bL4lbd984uJeSTKzYfXbkxvf/U1B/du7LHiAu7jm7/7bureoyomjLrwMKVZ7cePDh32YlVlVUfLK1Zt+PE2m0bR7y2sufI9+94Il3bQCw6QnCElnxm9jMrf8XOhQ6QOWuMIzJg80Yxc0GrvDVI1BiHBtGiqw+TCCGtFBGlVRgBWIQYnBSx5P4PiU8AYmYg9tU0Bwy+rAYMvufCIbM4IOvQl9UAWTixBNOnH5SvFBHCPJNhRqZCom3xUUto/ydYwuU2gQ4ZCRyqnCZkXdBxxnMPYqOcj8MQyMY2zsZMHKUjEzkEDLK+r84Wstpr+esYiFh7RVnAKG+Q2CinY8csOnSgEwLIh4AzEavAGWBiHYN3Dk2W4BwRsQkdASEycjLi7GPZTaNev3johHhNUhERMb65GpKGPN8Fw8WQAF2SmUT/CxF7dV4E8XIYTZAl/1eWZBDZkfiX0soPGEtwPlfW70Wlk2Dat9khJbPUiImYsZ/iYhKVtf6Nku7uKFmrJiQRsTH4psNLOw6tGz1RRIxifz/+kzqVKK46PxJdHHE+U7k7dzEnIjaEIqjK0sdIc5/+isFFAMSS01oDGoSciYE4sjanLTJnlYocAGFDFBmk2JnGOEamvIkL1iCRBhQRZE6m0osmYcGfl9gik4hDMj5oBgZkYlaOiBiRjfGWQA5ZGBgLLGKeGwjlZSLCGDIpYWbKMxn5BEvo1PazWMLlLyLCwmDRehGuvNEFS0hxJnYGwDo/n2BDExU0EcUF5SdvCpnIN13HXtWroK12BBjmtaeFq8gys4qdSTBQ1jsBjylwyjkNzGJiB5a8P2HmRKFa2CkAh55XwCxgUEfgaZnOJiLvSILIHoPgDFnfwaIJkIlYK2RmAgZgFjEGLZA/lRIxABlLLGw1OUssYgwRCSJrBcziDDlDxKxj775YR0j+ce05VATAiKQj9KleFyMxO4VkyTdW+cyYCRwT2xhNXETcWgSDXszGBs7EyMQmZ0ATAemsIWQbOw+k0mExysoqdMQipgCElLuU91TfOKfBfPZqggEIAJg5sDp0BpkyWlkkA5DRGpLhNY1MDVEhcKDANkSBIwpsnNYamSyiZzMXy2pNiVQfPbMBRp8mckkNwSExi0ksgXwfXlJQYWIssLDtO8iVl4oIk2JSwsIUMeqPWQKL7dSGTtf8OZbwuxczEjovoe7AAjovM4hW2cinjwraRBYRg3TsLDjPlgRq0jiK89pHCAkGyiRN+TZKgGg2dF6gxXqknwKPKQCNBERFUCwa8iQ1FyPCh4AzRnGOmBPld0I2MRIxOjIafa0A/MbjO1uQjfGB2oePIzETe7AaAvvqHlgiZG9UTAxACbLNkHPExMYgixCw08gsrihPb32c59izTtCSM57kkHDOPVjNqQR6YgLreQim4AgYFJjAMYsJARQRkco58sTRhLpibRN4wSFaNAVQsTl+5KQOrDB7CZnP/KtbAI+TisEWnGHmrFYKAAizKnJEobNpHSNRWgWBMRahPiwYxBh0g4p8Rx0Ve079FE5TSQGIWcQiIzNR0nkKxA5ZfEMeshdDvXwdEoUsbPsOhIqlUlSNFxYmnXTg/c6yJbEd29Cpz9ESPnIxc1L3QaC4oBEpDowqGCYO08oDXUJPny8WknVojXJEFAUWHKEjT9QDjU4Be6SfjxAUELEz6NNHTqMnz1oFiAyeE+XhNwaZ2JNsCP0KFs/5Y2ZrkJiZGJKVTYDkR3DQr2xHxOK9MIt49A6zILBPgBOxCPtgTligGNj59DY4AvDzJXyZCQk5QkjG2RCImT2EHB0XTQidY/IoW2QCsj49EINRIMwmdAiMDovYaeex0CYEsEhApmCJyGnwhCsTglMfomzBs3GJbWhN+BmnKNkTbKwFYg2Q1RqZAqsC55A5a7RGNM40RhGQ5E2cURExN0ZB5JxF1+iHdEW8JfjzZ5JIFUFiX3IG9Pgr1kDETEnkwPR7hOeJYxI2zw1wFaXsVeMxw0zMWvjjPoHEdm73Z56O/qSvjFkQyRogLmIviOLAACA4jDyLWzlP6FCRcxaTzCkSGPSi8FYhWGIiq4BZAMhbAhbXk98vEdk7DXDoDAmLrzz4Td0vX7+dOGBAv2STvLVnXAASIAszIvtv3VtCU3NY8WdL/sr+E4r4Hkmf5kt2OGAWQWQvtecjGSbxTwCbOFK0hMCEvlAtZAmKfg8cEbL1+XJLJgbx6YEEcesI2Tm0Gn06yPtJGwG5D4XMQIONHTHHgfX/0ASWEtV4+5ElFSuNn2KGxhIhU2C0QQLCnNHArJzJWUPCORNF4JCoMY4sYQSmMY6QOK/jvLXImIoLPlxONP8+9AY+feTrykn3kYhYICyeoH7fQvP5ThI0PftA+dIk9MAcMwhb/gRLYLGd2v7v9AmXv9cn3LdfOs4iIiGSCi0iOQMqsESkQ2u1x2ZaZwmhyLxR0HTsIUwKyURMQGCTYxJ68JlCZiFI6OLgyEcIzhGhtwTyW7uDZOk3bUgigsQOybts/3hxxSdLn4obWHI65aTzhz1fldkbHic5ECEs2hh4byMOmInRMTjvbdAbsz8vNXHRwRD4la2RiBHISwCiI0gYuEUadFx0gwqYGWJAS4RJmQUM+oSpjQEMErEODDkCDTpvP/IbGWvpj1oCsx8Ri6zTgMScd8YP9WeNQubQaN+Ql1ZRjGjA1XvBYGNSygsGF/x8gj/iYzFUAPL7PRsg33/hH//EhfS7t0TMwIIo1vR4FtYuZ8+KocAzaol+X5zwf8QSPs3lWxGZGC0KMxR/TqPAJRuYryF4hh+5okl4CDlBEvuCSdDIThMCMzFoYmIPQRNhLDau+IDBOxAW8fux+KV/2XEoOfaIFFf2h06gySTYpw4Sp5FkJLnoNIoJ8sQSCJm8jQEnKx786xM437aUOBPnULwl2KJzAPLFdSZGSE50VoF/QkI3tMmKdxpBoedM+2DJho48DTo5L1lngIB0/rOkj5g5BEAWAy50jpgLzipEIMzqGJmUg5zSyJw1ceAcEDXEeQOgwKZUgMR5E+VN6G0gcch+G2JBLnraP+2WLJH2Jx7TpwesW8viRIg59pqQn5Q7YrEdP2ef8Cfe9qd7TUo2V099TeiXRHAZO9k7Bx+JgkNrkgXkIwEwSezrZ47BJQsUgH2E4GuWCOQcFU+rwszoc3h8mSVQcsbzG/9llpAs/Q976/0fin2jctm5ywdO4s9L3gth8vpQDC0wOTgh+6qqbjIJYiKnHCET+o/sgZ/gYyEEZiIXOSZBiy7BIgJYJCQbWEJGQJ8/cDF4IqjO2cu7LT7l70hEeWMtMSAWrEXm0KoIgZjyJnZIDiEdB0gcOZszXjA4ipwFxFQcAFForFd8abr84ecTGoM/5WphSxiKMIkzvbvD+nIWK4xMijHvmznkkyyhNdWc/Izv+X/valp2hMTFUJWZncFkfRSZymhJWHya1UfJfvmC8+ciQiQm8XswEzsgFgbwEYVg8XhDxT3eJymaHuffPS8x+aORN5XLTMhbiIgPSKipoybpF2AfhROx8y3HjsGyT3CRD+sVXlZOYdTIwEzskiDb0w0ZTHICtKFDYAKyoQeqo3+CCa0HgZrQMTIY8NQVG7rPQCZnkYKzGhEIQ2eJRYP1ziGv49g5IMyoyBFr0FkTE3PemsAaZMqo2CJosBkdfY5kHWZDELC3hF7doaKCxTK7ZKifkxTZxyyhw/8nLeH3XZzs4Ew+VMWkq4wcoSMm9qukySR8ApQvO9D7v/o1JMXN3rsL/1e/eTdtYE3nJb+H+lj5w39IyetwsYLbFG8keSokX6wAV2woMIhIWLRVr1nPzNaD0x1phSwMxaIEaCRkD05nZrBkfde+dsX0kSNiNIkquI2ds8DItuAQCA2ofMI5/2xMnci5CBAZc0Y7YocuZ2JkDqwpWOtrCwbBIHhceWBURkdIlNFh6JwjlzWfryU4ghwzkZDu1R3Wb2QBRiXih/p/nyV0bPP/J0v4o1eybJtO/MUFikCUbPbJnk3wO8chKmaN/N5OnIz4JBGCSPG/3GQSTe91+UVYjByAmBiJnWNmQcfoElP0z0lMxZFH3TiN6BDJJ8QkoT5zk99jaiI8KMfc9IsLROgzsLpgCRk0uNgxsQmdc4hQHNUw+Bl8gogocIFzKBy4JBjJag1ECl3BGhLJah0554gao8ghRU6n4gCYcybMW4VMOav4Mx+GPn4xM4Z+azK9n4X1lSxEEDAls/z++pgldG77398Sksx9cgT/VF/Zkf3715QtXb9qtXNwvrZ2R2Vl5drywu+XLUkypCyIyRpOagX8YezrF7Yx7sNIQJJIQJps4LK0UtOt7qzctLqktPF8nX/cn7tcsQwHLonOAZLzGwALizcMAkKTBAzeOTiFPhvr4uS85G2g4eyFutNn0vX1TpOIFBpTVes31546KSIMwki64BB9MA1MbJVzGojJ+Eol/Mld2cQERJYg7wyyhDYJmvPGaCSHrqA1MkdWFawi5lyslAMD7lIUAFFgbUbFyBQ1cVn+7MsHZ0wBs2MR0/sZXLeehbyXuNzePul0dLL6c7qNz379gfXtF6DRCMCE7BvQi+ds+QTbYJo44ZVnevS59/5fX3PN10Rkzuw5/+tv/nHkCy/nCr/fEtjL6Vz2yB+42999AtJH/2FTeFBfV9ei+aPd+/Rr0/mZL1/9LytKljY9rentfP6qeBsC8OHW7BNZCInD8cbpVJLlRysIzMi6EI8aNrxz52du/OaN3Z/tLSLzP5jV/OHHunbr8e1v39y9w9NgHIuAEXQsIlb7cyODYu8cfIr293/i33uBCBAXrEOmGDC0QEKB8/ltzBsNRBogbRQw560OnHNE9VGkAQy4VBwisyX83CyBrQgyRUyGRUyvHlCRKAR/pAL3UUswHdvQyT9B1ub//AVAxAwWrfFNQYjAXuCJmNGng/wCQhaRLZu33Xb73SLy5BOtevYZsG3jxhaPt1y3dWfTC148e2Z75cY9VbtEpP7C+co1azINDU3f0qljxzesWtNQXy8iR/fvF5Gje/dPfe01rY2I7N665VT18eTGnNu9bUv9hQtFSVGur63duXlTIQi9OzCxvuPnt7/8xlT//E7P9rnuy1/xb9RYd1FEtm3YsGn9Ov9/zxw7nr5UBFKF8YUzJ09WnxSRIJsJcqGIqLBgVHIA0kF8tubkpfMNPmh5YeQLHbt0Uwavv/7bldt2r1u1+oc//o/TdfUisqXqwBVX/OXsd2eJSNiYERBGF6YSCfigIUfMiOTN2kQFqxK8AKONCunkSyGXYFEYL68wNDRcvNBQT0wFq4HYoMsZTcyhMyEYYs7b2BIYgLSOgKlgTVZrZM6oOHTOoLukAo3o53P+8DL4dIbKTIqZmAxzzCK2d09cu0pEmOxlT2L5qCWI2M7/rS2BfbubCAIZTcxibZJx17pYEyi2TlggEd574NjIsS/FUXz99Tf8+Ps/7NNviF8ThCwsL4wac+ed9//1X/3NitXlG9atb92+43/94vYWzVuISOPF+o5tO9zys1u//KXrdu7c3b5V2xu+/u2pk9+68877O3brlcnkej3TvUXLttdc/eUNFesJccjAoXfcdd/dt98pIjXVJ556ouX3vvPdW37681gnxdrpb0+/+bs/lGIIsX3nniv/6aoFcxfce9sdT7Z4ctqUt77/w5++NGFimA86t+v4zRtubPlUOxGZ/tZbd91+99Vf+OLcOYtnTn//X6+9ds2qil079/zyZz8PA4XWDR84+Oc/+8UNX7/h2OFTvjDbp9/QoSNG792971+uvu7A3r3/dtP3ZsxeKCI670Tktrvua/Wb1lMmvnHTDd/q3fmZX936i3tvu2tv1e7mDzRr26pN01ddsXpV8+aP/ee//ySbzZ6tqenSpeuPf/jj8lVrViwt/cHNN2/atLn6+LFm9zeLlRKRqZOnPHjvAzd9+8aN27aLSMFqi4hMOWuBRSMGzopwYOMYHSBljHLMGlzOKBLO6rBgFBA3qjj6wwJ4H66ET2kJkTAyWYICi9jn+uGaZZ/41I9agun0uZ2OPpt7/SOvSawVOWQm1hqJyLlE4MkYdMjEYn18iEno6fesLZu3XPnPX/qLv/q7yW+83XRv48aMe7pbn8PHz9540/czhfDQ8ROHjhy96/a7OnTqKiKPPfzYnMXLpk5///a77j95+uywUc9/4Z++0K5Dl4vpnIiMHTXmweaPi8hPb/n50CGj3pw0uVOHp1s+0erpbr2sNnfefnflzj1t2nbu2ae/FE81zZu3aNW6vYg48M5q+9VfumbqB3Pub/bIddd8ZejolwKDIvJM5y5Dx7zckA9q6xvfmfR2y7ad127Y9tV/veFY9ZnXJk+76kvX7txWNajf4DvuaSYi3Z9+9oXxk8aOfeWWW28jFBMhM2fSURCrkSNGfuVr33j08af+6Z+uqqk+JyI6ciLywAO/vu1X9z4/4fV/uPKqe3/dYuGy1V/52jenTJvxq7vu/6+f/aJqy2aw5szp07/8+W0vT5h43fXfOVdb1/yh5lOnvfdv3//3OQtKXn59yhevvvbo8ePjXhp366/uEZFXXhzfo9/Q19565xvf+m4qUiwSWB0Zg8QZpQ2RQ/TSRrExgTPEnDNKAQJiRkfIFBjVGAdInFFR8EmyX595vTBFzJYFfVe27TcY1yz/xKd+zCf89z4dMbNW5CwxsY4RkQE50knvtLWUOA1mJDaWmdk5FpGBAwbdc3/zydPnfOdbN6vYisj5c3U33/QDBTz9rel33Hmff/033nz70Vbtbv72zRPGjb/73mYi8uD9948YM05EJox/5X/+5V/16t5LRIyhb33r5llzF4vIL39xe/+Bw3/6k1vuvPvB//rlnY/8+pERg0d069lXRG7+zr+t37RVRPyh5Ve/uqtVq/Yi4ucZnh/7wk9u+aWINHvgof/5F/9P+eq1InLsWM13bvpebV1WRIJscPNN38+GZvpb02+7814R2b1z3xe/+OV+AwZ/6aovL1m2dveOPf/xn78SkRYPtRj1/HgRiQqAJOxEUL73ve9Pfuv9Ldv2/sPfXXnm5AURQSeFTPSVa/+1YuP249U1X/ryVyPj9uze/a0b/01EHnv08V/ecf/Pb7urXcvWw4YM+9K/XNum0zPHz9QuLV36d3/3980ffeKLV127Yd2G2vN1V1117eARI772tetnzV9yse7ij370MxEZOmhIu05dRQSIlbOBNcRc0NZrQmZtbBl1UfElZ1TBGmJOq1gjaucuhQEQ53WcVvHntIP6AE0z+4mcQERs/6FYXvHxRSWfYAmdWtOJ//sR8ydePhq21q94VnHSmOk1z5z1LensbFJI1jpJaRLKN//12y+Pf0MZuurqazZWbBWRxUuW3vit7x7as+8bX/36Hbfd/fKL418YMVpElixa8oOf/Ozh5o+3a91+denyv/qLv3q6Q+fNm7becdudL74y+bv/9qOpk6daJ3//t1cuXlBae+rczd/9UdnKddd8+Stnzl0cPXL0T3/2q1tu+fn0ae9+MP3df77yqgkvvXLmzDn/XffoO/DKv70yl86IyLmaU1+//oaKjdsbG9Lf+ua3nx//xnVfvjabyi8pWfGN628ALbu2bh8xZNQt/3FrrqHhphu+8/hjv9m5bceoYWPvfbD5sZO1113zrwvnLrr3jnv69B5Yc+z4P1/5xbEjxhzaf9gU9TJ2bq668sqrzl9oPHjwxBVXXPHulGn+8edHjf357feKyJhRL/y6+RMi8vgjvxk+9uUoVtde87XGQrxuw+Ybb/rhj398S7/Bw7OZbNmSkqdatr39rgccy9e+9o0p77w/5c2377z7gYPHT1/3lW+sWrGqc8cuHTt1iwr5r33l+pEjxxw8dAiZtcOMssgcORWBI5acNQrAosuY6PJh/7SOQ+csQkMUGsTQ2ob484IOkggxG+KImZOZtQHDoGL9x9bVJ8cJrenE8c/jPj7/yzepI7LWyMxKk59LUor845EiZIbifLc2xCxKqeHDXrjumzc+13uQNfY3rdq3eaKtiOw7dPQLX7zm/maPXX/jD2697d55JSt+fMsv+z/X/9HftDlUXTPp7Xev/vJX7//1Y1/4l6+27PhM1d4j//mL22vP148dN/Fb37hRWJ5s1+X2X93RsmX7Ves3R7H77g9/+nCzh3/TskPNuQutO3T5xje/c+tt9/z9P13de8CwXBD6hOzFxvTPbr/3Z7fcOmLQkGa/fvS9eYtEZMHCpT+65Zfa4I03/eD5EWOPVZ/94peua/Fwi979hk55b/Y/XPnF++5/6G//8aqbvvfvGzbv+PXDj7826Z1dew785V/9Tc++g1t17HbNl6+7464H/sdf/K977m9++PhJEZn1wdzhfZ978J5mQ8e8LCJEMnDUi1ddfe0LI0YMHTi42SNPnrvUICLNHnzkezf/YMiAgY8+1U47OHjk+N//49UvjH3+N0+0Kl29/u4HHr7h6zc0e/DRuSXLevcf+p2bvjeo38DWnZ6Nrbvj7gdfeX3Knn0H/8df/HW3nv3bdel5zb98pVmzR6644n/+7Nbby7dsByKL1BjFSKzBFowh5sDq2DogyurIEWpwWR0RU6Dj0FogrA8ysXWxg1QUfy7naiad8KM4SkJnETtwBJRv+MTnf9wS2v+39QnOknOExEohMluFPl+kioMv2rcoIylDzGwcGWDj3JFT5/MWTl24ZCwePlFz1dXXlsxZOOnV11q3e8ayNBbifEwiki7o3YePeY6FQTp9KaU0X2jMiQigZJUWkfP1mb/9h3/+4J33RaRlq7ZHTpwREUI5eym989BRH+s15sOjp8/nlTt+ti65c1dsI/t/2XvPIDmuK11wY168iI3YeC9ebOzuv415sTszMbszO29GI2lGGmmkkaNIjRwlDSWREq1AGBIEKYKEJby33QAa7dBdlZnlq713Ve29977aVPvyJjOvPfsjq4oAugE2QAAkqP4iA8i6aep21j157jn3nO8ANHb3lToa3Z4QACDMVn3hBU8AAK6n6//X//LfgEBeccW77+3TLqxp7J5e9HQNjbvcXgAYm5z3B1V/OFrT2E0B/GG5uKppdsXrbOzy+VUAQDLpGRjff/KMpbAMbvO/dAyN6q05ZXWNWks4HPmrv/p/D5++aC8uxxwAABFS3dyeZbJNuZcAYHhqxpBfPLPsAQBPIHTpRmZKpqjdqnt4NBiVPcFQfpUTUR6IKqbC0v4Jl6mk0rXiQQABFVPOvLKsUqoS4lMUwnmUYG06FESqTAhm1CuHCadRpK7KMuV8LRoKIYQp8cqRR7KqxlmYcxSfF8Ucz+jDQ6Ty7tmRhnUW8xsvf24lQaPM5xxkmVEGGHNZq/JEABEOAAiBlqihYg5aQvCdfggVAQA4Wzpe+N0fXt+5Z3jMpbXTOC3X3Yj/JDH2Lg4AYMwr/Lu//6cTR0785Be/jkbvNu82/BH5PdoTbhKKOaHw09/8/uXfvrJn93vv7//orjMpifNPxr1/dxXmYw+SV9PS3PLn//2vNn++e9Hb0NCx5vHf5xztD1QAgowBQJQRDMABAhRzAAoQpBQAZOAKBwAIUkIBKIAPqwAQ4dRPKADIj8jRwnmEcxWAchbgPPZ08AeHNysJaNvLn9HsKLYqBvEF2483SoFSTgmSMZIxxSQaQlhGSFFDARnJSiQkh4JRVZbDwagciSqRaDgQVSLRSCgSDITlcCjgDwf94WgoFPCEQoEAJwRj4JyrUcXn8YcCPt+qz+/xBn2eoM8T8nlCPk/Q6w14Pd6VNf+qJ+jxeJfW/B6Pb9XjXfFQpPb0DYpGq2tmNujz+r2egMcbWF0LeDz+1TWftrO25vd4tB2t3b+yFvB6/Wse/5rHv7bmWV7zrXl8ax7P8lrA4/G4V4Ier98f0ImWLMG04F7yLKx6V1ZWFpdXFlbWlpeX5lfWlldWF5aWZ5e9Kysr7uU197J3ZXXZvbi2vOxbXfGuLHtXlr2ry96VZc/yomd5ybO8uLq0uKZty9rOkmd5qae97atf+sp/+a//28H397pnZtaWllYXF1YXF1cX3auL7tXFhZUF97J7ftntXnK7l93zK273yNBYQV75QN/g8vz80vz80vz84tz84tzcwuzswuyse2Zmdnp6dGzMNTU1NTk5Mjk1N+OamBydnJqcmZ4emRidcU27pqeGJyZmp11TE+OjkxMz09OjE2MTUxOuycmh0ZHpqcmxseHB0RHX1OTk5MTc9NTs1MTM1OTs9OTM1OTs9NTs9NRtO1Ouyck510yMym/DsaRNh1hUC7rm8WBW9OFHtLLm7rPX2wkAgLa9wsYeWBJ6unqyM7KMomQ2mUxGk9FgNBlNkigZJIPRYJIkoygZJElrNhsMRr0gSpLBYDCaTGZRlLKzs3U6nSiIGnTZOr1Or9PrRVEU9IKoEwyCKGRlCdmSQTTrs7MlnckgGPVZ2ZJgkkSjoJMkwaTT6bOzRFFv1OkFo2QVBINeL0qSNUunE0SDUbLo9XqDYJYMZkEQTQa7IEiiaJQMFr1eMBhMksGo0+t1er1Op9cLgiBIekEQJaMgGfWiKEkmQTDqBTFLJ+gEwWgy2225RpM5WxD1oqQTxCydIIiiXhAEURREUScIekHUC2KWTq8XRL1ezNbpdaKk04s6vagThFs/dRadAAAgAElEQVS3dNk6MVsnZGbqbun0omAQRYMoGYsLSvPzCw2i0Sha9YIoigaDZBZEwWiwCKJRFCWTwS5JRqPRZDaZJUnSi3pBEkVJ1L5XNEgGoyRKosFgkAwGQRRESRQlUTJIoihKkkEyGFJS04+ePnf5+s0PDx3R6QWD0WQwGI1Gs8FgMputZrPVZLKYjDaTyWY22iwmu9lsN5vstpwiqy3PZLSbTTlmc47JnGsy5xhNNpMlx2i2m6w5otmiM1gNZpvBniNackWzVTBbjFabwWYz2fOM1hzJliNZco2WXIMtz2jNNdjsgsVusNpFm91oyxFMFr3VKlnsFnue0ZYjWWxGq91kzzHYcoy2HJM9z2zPNdvzLTkFJlueYLLb8ktUFW04GjknsWQ0FoHblL0mCZueHW17+SEkQUUoGImEIpFwNBqW129yWJHDihxR5IiqRFQloihRVYmqShSpMlJlpCoYKRirBKsEK4QohKiEqJQibWMMMRZVqS9EVEqjCg1HKeI8JHMFA+UQkTkBQARUFTiAgoEwYAAKBQbAADSGTxrjIIXE2+SRLes/NjyyivWPGRRAm4Ikgtq0Iggs3h6Nz6ASJ6jxf7X2AHs0KwmcyZypAIxz5a5pqbrvCKnY5OzozVfY2Mgj6dAjB2NcUZgWp6lEY0sHCHMOoMhMi0JTEGPAcSxlHpCWg89AVWOx1lpwF4l7WrUsyvWIx1hzhhlomQ9csz1imjbBihWLOdWCveIfIdZ2P2gxGXzdSGcMOAeMuUZ3hXAskm9T4IApjy2nkEcY2nw/yARjxuQ4n4VfjmpuIm9UxYzLBHsVhXLuV2WNBdWrRDCjMsYeOUw4C6mqX1EpZ8vRcBBt/JrfDHicOVjzGmmBmnedg/YdIRV3z440rJOE7a+y8c9GEjYMWr7rBEVhGh1YNEIZ40hlGgeRrDCNgkVV48RPseR9pj0dRJgWlaStvjHKKYmxTmzI9BaLOeXACee3sYwwHmNPuDvML955Hl/RiUtMIjw7trMwOytlZ40MDAJAU31DKCyvLq90d3QsLixcT0426gQ5LHMeqx22meemBcUSxjEDzWNGGKeco09B3bV5cOABhBXKEKU+pFDOwgiFEGace2VV1ljjVYVyHkKyVofTr0RVgjGjq9EwojSKsVeRMWNrshzCD6MWtCgbxjgilHMWtxDWdxXw/iN0M7Mj0CThwWdHTwxIZQgzxng0QglhNK4lMI4tt2EUT/XC8fGhBWzG+VQIicc809jI3vCLeIww5GPeHMoSCQmxE+Jn3hl5Gv+caL/9/JaGhtSb6fsOHD537mJnW0dmpm5lcXnnG2/qdMKttFszC0tGq72ytGIzj4JxrqVUaOQOlAGmnAMgwjR+uHv9aY8WHHgIoyghmBOfGsGMKYRoIz6oqFFMKOdBVSWUKYR45SjjPKwq4USRZopVStaiEcxYUJU1VovNfnXiCWCGYoQMKgDRlhE26iqg/UfoZmdHO16jn2NJIDjG9KTKVAtKjcjaGgJXEeMAVEvG51yrJU60jOQ4IRTnoEX/cy0P8/6x1hzgtrwCFn/Hx/MuN1ALcKdmS4hE/Aq4fOny8NBIrdPZ0tKakZGtv6W7lZl1OemG0WiRBAkAnDUOuy33Pk+Ax+trEBaro4EoJ5rvmCTmRY8j5uueiOJYioQfaUqA+lSFcB5GKKxixnlQVbV8Tp8cJYxHMQoQxIAHVSWCMeFsVY4gSlRKN6kGtUdKGVcI015zWuwZo8qGMhC7CgDtP0rLN6kTdn5+7QQAoJQrKmOMI4UilXHOFcQo5ZpyYJwTwpCW3IhizFAaYSOPKwFCYrn5WvL+fb4rIQmUxvI9tCGtWQq3zX8S7/47lUNcUm6XjUqH8/D+Qwc+2CeKxta2zhd//dL0nNtitjS3tV9Luj41Onz+7IXJKded94mtY9AEzQmNzZ2QxpVEb+dB4YxzlbAnYyJorxKZkhDCnPMgViOUMM4DCCHGZEyDCHGAoIqjhFLOfLKKKFMp9aqIch7GcgCpjHMfikYJ/kRriMeJEUicfVDBlCYmvcCBaxUX7gm87wgtr9zw0Ho74TU2+vnVCRwAkRgdi2YExyouxqo2cUpj7XEGoVhNJ8ZjZF4xsi0tW/KTzBKI55QB54zGJCeRK3eXEtjgbutMBQBo6+4tr3EqCK2srfUMDANAS0cX49AzMHTtZmp7T1/iau17tNAZTQlgzjnnKuM0wRnKAbO4SDBOGXAO6MlMjCDWJURpECHGeRSTMCYcIIBUlRFMqV9FhPMoISGMKeM+JcZXqOVzRjDyqbG8hQC+XznDBFd2TAnE9CEomBGNso2ot1Ez3xN4/1FaVrXhoXU64Y2X2cjwAz2OzwKcUK6NeDUekIdVpr0p40UlYpRBRGNXZokg7Zhy+AQxgAQvy8fUjnEtETtjw9nRBrd6wFEZUzsctOrzjHOVcgZA40NcZTy2QzmLT5MAQGUca+6mJ+UbVihRGaOMB1SVMKZQEkBYC6mIYkI58ykyYkyl1I9Ups2XNAtBVRBjKqEeJUI5D6pRH7ojBDX2qOMULyqN/2mxulJc0XyDhBMKwBlj8mYcznj/EVK2SZ3w5itPgyRoHtWEhUABAKuxcrw47u1R4xZCbGKNOY/PizYzOjUB+PiVH2f7+vgdf6cjdT0eaLauTW+4xrSnzXYo1yY8Co0xDSg0JiEq1cZH7I2oWQiYcpmwj232x48IJlFCGWcBVUWUYZaY9qAgwoxzP0JRSgnjfhVRzmSCNGM6gJBMGWHMK8uY8whSPIqsPW7NiovV3tRYUAEI5ZgwFqfCJpSrmHIAlTBM2QavpXsAHzhCyzd2SKy3mF+lo0+BJID2smdxtmQAjJiixqpLxC0ErlnGmlMFkzipFtnUYElM71k8Q5rF3Edxj2rcmH7ooaddxuK55ZjH6VNZ7M2nqS+VavOij5WArPEHU4YoB/5xHQ2VPElTGVRKI5gwzkNIVTCljAUwJpwrhAQx5gAhhCKYaMY0YlylRDMMwhhphMFrcjSCiUxIUEUAoNULBB4jHeSca9WiCOWYaD8i0+okIMI01njGyaZXWwAfOErLNikJb77CRoY+5QN6YuBc4/hjjMfcR8CBEK6tLiGN2lFjUY576Dnn9B6raXeB0Rj5e4KIRRv5PEFQx+/jhP1YmdwHMW70RL2MGF9HjEeMMW0ccByfDiEWO0eJs+SqlHPgSuJPphuujjx6aAYMZjQcsxBwNMb9iDHnmDG/qjLOZULDhHDO/EiOEooZ06rsRAnRQlN9qhJEmHCmFZZl8fLjCa5lTc8zDojECGS1XxMTLbz3E83sO4APHd/U7Ag0i/npkQQNmk1MGZdVxrhGKso0r5FGLIfjxOIk/lLfzG1Z/N3P43wZCc4iTTkw/gnep3shocsTdc5pfLWOUhZfzQMOgBhnwAnnalwkNP0mE679RYpWWobFJtCaW+khuvSg0Ih7CeNBjAlnCsEhVeUcwghHCaGcBZCCOVUp1aZJUayGCWKc+1WEKFMp8SOVcx5CyKeqHIDGyQKJphN4vB4CY4QyiIsEoTFJoA8l8/jgMXKP5Zp1lcm3PX2SoL34WaLQIuMYMdBqtWOmadLEC+YBhi6PUTVyHnPNxUWCf4LX6X5d5be/x2J1rhIUSQA4bipoYR1yzGgGxO5QAojGpg0K5UwrIqk5VR6SnOWBoRDNQog5TAmlQaQSDpEY0R33qRpJMfMqKuEsinBsuQ0pUUIJZ16N8YUSn6rQeJ1ZiMezJCqpxRUjIBp7nak4Nkt9iG7jA0dJSdmGh9bphB2vseGnTBI0cM4VNVYGSltSoIxjwrXXCYlJwoNwq3GgcdPiY//8pxtniR8wbiHEZIAlSr9p2iZOEI3ihTPUuNGsEs6Bx9yIAArllAONG9MP7Kh6WMiEhDDhwMMIyZQyxkMqIpyp2gIz8BDCEUwo5wGkqoyphGh1OMMYa6LiVWSZUMQ05QCMc83GIXEyZk37URqb5eJ46RCVsM28z9a/EjgAPniclmzWYn6NjQw+7PP5jEFwrDajZhx/bCHEFp4fOABBY66GTzHAKKWd3T1D/QPaRxb/gT42OdjHJodmGmrtMaOZxSoQI8oJ55RzmXDGAceUAyDCibaGQJ6QhQAAHEClVHvHR2mM6M6vKAoliFGfiijjMsYhRDjwAJIjmBDO/KpKGZcp1jiOfKoaxggzFtWcfXG7isT1IWIaM4NWMhAI5ThW6ujh/RPowFFSXH53O+ewkcX8Ght6WiUB4jERWKPXZbFAzkQ5gs8EYVk22/Nam1tvb0y4vhPDN1H7WHMjagVjOAAF4PEQAh6PcAYAzaGeqB1+ZwbbYwWnnFHOgwQTzlWCQyrinAdVNUK0NYQoogwR4keIcR5SURgTxplPlRGlKsE+RWGch5EcUFXNRNaMt5gTmX/sOY2JhFbfKK4nH77fmk4ount2dA9J2P50S4IGGs/zxAnu9SciCSuLi+FQcH5mBgAoIaODsSfZ2tJ25cp1AFDk6PTEpKKooVBkbDgW1TIyOEgwoQxmpqa8a14eqy8Gfq9PkZXFxVUAUDEZGhiihHjXfJjSUDAkEx70+QGgt7s/GoksLa0EfD4AAM4iwaD26wb9vrWVZQBAirzknn8kfyNiRKGUcx4mCDFGmFYnASIYhTBmAAFVVQjFlGpKIIpRACmUs6AqK4QQRj1yGDMmE+RRZc1C0JRCokhUbF4Uq7cSiyP+9D3nAOjQcVJYend7QhISMyoOoG57lQ0OfPpv/WzB47y8mDDNyUAe/7Lr0srqSy++fOXqtd+99Eo4FKkoq3hj246Ojq7Kypqr11Le3v2ux+PNzBaff/7XoXCku7f/9dd31Dprq6scx85cOH/mgoLImXMXjxw+rt1tbNz10ouvXLl6/dXXtiOEbfa8Dw4dK62o3rNn78DIxNmzl5ZWA+9/cDD1ZsbVG+mVlY5beuOuHW/7vb62js6XX3oZOMzPzulF0/Ydu2amp9s6Onfu2NVyp156OEQJDWGtwqwqE0IZDaoKZlwhKKAojPOQokYwppz5VRVTjijSiO4iqhJSVY37USZEpcSPFBavmqNZyZpPGWkpFhxUyh7tSiE6uDlJAAB122tfAElIgBCm+YuegCWpIrT73Q8qqh1J11Pr6xv2vPdBV/+Q0Wi25RQurazuP3w8N794xr14/NRFADDo9QePnzZY7LeypVV/eNfuP85Muf74/gc5ReVmkzU7M2twdGrXng9zC0uv3sisq2suq6kDgJmFpZNnL1dUN6akZwGAaM77YP9RADh4+BgH2L1n7/Ts3MSU65nnfqaq6vnzFwJR+eyFy6WlFaWFhXv27nfNuz/9n4kY0xbFZEJi8XaqgigjDAcUhXIuYxxGhHHul1WFUMKoVmFNJjiAFA4QUOUQRoQxmcQWfEh87Vwz55TY2ig8WsuHa+sJhSV3tWvUrusz+l9hA18cSdDq6zz85ZtYHUtgeGj4zLnLRqPl8uXkI0dO7N9/aGpq+vCRE5kZ2XV1jSmZwrEjJ1JT0nbueFfQm3a89V5ldV1K6q1LF5Pq61rSssT33t1/4erN2Xl3//j00MRkeYUj6cat5Gs3b2UbDh46UVFetbiwlJdf/N67B3bueFcQDCuLK5eS0s6cvbywGnrhhd97VlaPnT4/NDBQXVO7d//hovzCn/70l6tLSylpmcnXbuzc/V7JPVaUHgiUc8JYGGPKOaIspK2mISQTTDjTEm4QJQGEKOchhMKEUM59qqwyhhn1K7JWUiSA1NvcA7Giy4k484RH9ZEDHzpGCu9mg9zYTlC3vcIG+mALD44J12zv8GhDa0dlbUNTR/fhU2fdSysTc+4T55O6+ofCKjl18VqqzpBtyqnv6JOsuSXVdTOLKyfOX65pbF/1B3TGPJ0xd2FlVbtbW09fa++oOa+4qrE9r9x5+MTZ4Yk5Z0t3crruepYxy2DVG+3Ti57DR8/4Qmpyhk5vsEy7Fw98dGJqbr6yti5bMqfpjdduZCyteVu6erIlc+E9ogw2Dwag5VZGKKMADCBECQAg4GHKAEDmFAMwAC9WGYAKPMwpAIRYjJk6RCkFQMBD7OHLnn8a4I820AkxSeC3feYA6puvssH+J9u9Twceo4ThWsVMSrUwVEYIwzixUYwpQhQhglSiqlhREhuSZTUaVaNRJRJRImElHE7syOGwHA7dvYVC0VAwGgomWrSPWJYZUilSgRKKEQAgWVEVRSVMlpVoOEIZAOeUclVGiqIqCpYjMiY0EFGUqByJKOEwksOR1dXAylogGol6/bIcVaMR2RdUFIR8vpA/EKGU+oMoLKv+YESOyrkFJQc+OGCz2sPBkBqJIBXJoXA0FFZlGcmKZ9UX9geiwaDX41WjUb8nxjHjX1v1ra3611b9a6u+1VXf2qp3dcW7uuxZWfKsLHlWFleXFlaX5leX3CtL87Ftcc69MDe/sLCy6J5zz84vzC/Mz07OTC+652ZnXeOuqYXZmanpyWnXlHvGNT4zOTc745qeHp2ccM/OjE+NT7imFudmJlyTLtf0jGt6anJ6wTWz4HK5Xa6FmZkF10zs4/S02+Vyx3cWZmbc09OJxgWXS7tkbmra7Zqhm2PV/nikAODDx0nBJ+mEuCS8xvofWCcMDAyIOr3FZLJaLHabzWaxWM0Wq8WqbWaT2WQya8QkNovVYraYjSajZDCIkkEUjZJolESTJBkEwSAKBlE0SpLZYDCIktFgMBqMRslgNBgNosEgiAZBlPSCpBdEvaDX6URBFARBFESDJGlsJpIoiYIoSZJkMAiCpNdLer0kiAZJMgqiJEqSwWgSREkvShr/iV4UtU2QJL0o6gW9IIk6QcjWyFkEvSgKoigIsX/1gqgXRUGURL1eL4qCJIqiKAqCIAhC7D+9XtQLep1eL4gms00QRMlg1otGQRAls00vSYJoECWLIIiSZBYkkyCIomjS6SVRkCTRrNcJgmgWjVa9XpTMNslo1osG0ZwjSUbJYBYNVkGQRINVkCyiZNAbbNac/OOnz52/nCRJBlE0SEajZDSJksFkMhuMRlGU9IIoSpJkMEgGg9FkNppM2r7BZDSYjUazWTKaTBar0WI2mM1Gq1myGI0Wk9FslEwGk8VsMBkNZoPRYhJNBpPVarLmmKxWk9Ui2Wwmi9WYazPabEaLRbRYjGaLwWrRWy0Gs1myWY1Wm9FiFaw2s9VusFkku8Vit5tz7Qa73WK1WS02i9lqtdgsVpvVZrdY7Rab3WKzG81mk9litlhNFovFZrfZcyxWm9lqt9pzbfZcW06ezZ5nteUajFZ7bpEs3y+lYUPgwydJwT10wh1NAMr211h/74N+QUSWVzyeNZ/P4/d7AgFvMOgNBn3BoC8Y+ngLhfyhcCAcDoTD/vgWCEeCkUgwEg1G5WA0GorKoagckuWwrITk2E5YVsKKElGUiKJGVDWiqlFVjSIkI6xgrBKCKMWUYca0dSjC4xsAAdCI1lh8uyto6/EZ0jzu42fxHQQxrgVtqkDjOzi+vKDVVErQoiTa1cQJ2oUcEAAHiOJ15A2PGRpBC48TtCR6GI0/SC2RnsT/0gShSyR+4WdLWoOPnFyvEzRsIAm074ElYQvrwTjH8ZLasUjSeJqlguPplyTWrtW8VRDT1pXCmFEOKuUabbRCOGIcUx5WGOWAKA8jpi2SPJn1QoXSKGOM8wDGiDHMmF/FlPEoIUFMGOc+ORIhjDC2JsuIsYiq+hWVcwhiFCWEMOZXEWEMM/aIeLAfEvjwCZK3yUoiO19nfVsW86cC50DigQOJEBrGY+t9wEGlsWAKxGL5BgrjnINKmEo55RCmnGgsz4hxzhWiBVnwKGaEckxj7U8o2g5AoSRCKQMIE6QyQjkPYIJj+QaYAQSRGsaIceaJRhVCVUq8isy1KCOshaAq6j3JG58QuDY72rQkvEEf3E7Ywu2IpZsAEMYJT+SdcMpuWz3lsShrrT1KONOUg0aBTBhinHIewYxxwFTL3+VRwrT8tegTzNlnnCPGtAGtUBIhmHMeRkihFDMWwJhyHkWqT1EZZz4lGsGYMupVZMx4lKAAUjnnUYwI+2xnRsAB8NFTm5IEAFB3vk4f3E7Ywu1IBNlTHmPv0hzkHACz2NiKxV1yrmUmfKwcCOcAKovl4kQpJ5wTxmXMtDC7RKLCk9EHiDGVaVFGhHGOKA1jwjiEMYkQjcYCI8YwJX6EKYcwRiGEKGd+RUWUY8b8SMVPSGw/GfjI5iSBA6g7/7AlCQ8NbZ2IxwMBGY9lINB4MHiiwCxJcGdALCNHo6tQCGccUJzPQqFMm1nJWp5KXFSe2GRbYUyhjHIeIhgzRhgLIZVyLmOisXSFMNLKjwdUVVt4DscYX5BMKOGxBekn1N37gj+YJOza9hBe1D8RcErJbcSdBKHEkKQEE1WF25xRFG9AQaWV+u7r6vYGgrPz7rLyKp8/ABCzHAAAx7mM1ISRTRkHHiUMM85iqcwPNrBmZuccNU5Vlu95RqLC811/L4DCmEwZB4hQqjLOOAsqMRqLMEacQwSTCKWMs5AqE0oxY0EVMw5RgkNaUdTH6J97YOCjp0ju5u2E3u4n0qunBkhVW9vaTxw7YTbbc/IKCwqKcuy5J4+dKC0tLymtXFleKi4ulSTjLZ1oMZoBgBJSXlElGcwXz10M+PyLS0tllVWXLlwNRyKMcYPBeuLcJffKKgMYn5lNTcsiWlFEAIC7vaKJUG2UYPm+84SBgaH8nLyx8QmskdhsBMJY7/CITickaif39fVZLdZcqw0ABvr7T505715Y1A751lYbaus0a54wjpgWbwdRSiKUcc7DqooYRYwFkEo5VzDRyI5CGCmUUM79GGPGFUqVz9pEXg909DTJK9zw0Dov6lvbaF/PE+nVU4Ompub+4dE3d+72BgIjY+NlVY7C4rKTZy8AwNTMbEFJaWdv//t7DyDG3t9/qLCgpKCwqKq2mQIY7XnbXnuzprbRH478Ycc7S0vLjY2tjuZ2iA/r6cnJg4dPLK2sedbWOtq7EUJj45PT0zPu+fmBvuFIRKaMV5SUr66szM25/YGQo7pmbGzcPTuDkLqytEwwbmxsKqlyDA+NJMpqrK0st9TXAwDBaGRgwLvmAYAlt/vUybML7gUAaG9tq2tsKSgp/953n1NkOSevMBiJakISDATefeeP12+kAUCEEMQY5SyEMGVcZSyCKecQwapMKGHMryiYcUSpH6mU8wjBWjxSACsq/Zyy8eNjZzYtCbv+sKUT7sKtbKGxsXnPux8CQE5O/tj45LXrN9565z2L0VTnrA9G5LbW1uNnLwOAs7b+9y9vO332kraE5PH5/88//4uikkoA2P/RidLiiuq6Zg4xfvny8pr8kvLnf/nbpsbW7GzxjTffKa1wPv/8C7t273311W3/8euXu3oGyiqqj19MKq1yvvP2uzfSdYXlVQ0tHdu27RoeHj167NTwyNjOHbvn593Hj57ShrLX48nSCecuXV1bWysoKvmPF17s7ultb2m15Rf9/BcvTE25AMCeVzg+OdnV0/vqG7scNbUOR53dnleQV4AQHhqdOHfpant3LwBEKYkyyjkPYUwYx5yFCeYcZErCiHDOgxirjGPKfIpKOJcJCaiIAqjsyWUNPajfAB89Q3ILNjy0bna04w3a2/XwXfsiYnZhKTX9Vka2AAALK6uzC0sf7jsUUtH7Hx74494Ds7NzmZn6qro2AEhNSX3/wIkD+w5pFzY1NH9w8MTY1AwAHDt5/uDBY4l7rq563997CAAuXkl57/0DV6+nj07PD4xOnrlw7XqqzmTNvXItrbi8LjceTP+bF19JvpEBAJFI5EpySlNjc7ZgVFWUfCOtrr4pWzRqp0mCYX5hCQAsFtvSmvdq8o2JyalDh48CwMGPjvsDQe00Fald3X2p6VlHDh83me23ssVsvWQ2mQtzc1789W87enoAgAAoWgJgYsGYUwDgADKhAKBQojAMAGGsUM4oY4huKAN8cxvT8vNuiwdg8UYGnAGnwCkAje3wh5l64WOblgRl5x9ozwPrhLnZWWd1TWN9fWNdXUNtbWNtbYPD0Vhb2+h0NjqcDQ6HttVX1zTUOBodjrrq6vqamgaHo666ura6qq6mxlFV5aisdFZVOSqraioqHJWVjsoqR2VVdXlldUVVVXl5RVlpRVlZeWlpfCspLSrStpLCwpKCwuKCgsK8vKL8guKCwqK8vOL8/MLc/MK8vMLcvHx7TmFuXkFOTp7dXpCbW5Cbm2e35+fY83Ls+bk5BTm5eTZ7rs2ea7Xl2XJyrDab2WIzW2xmLSbGZjWZ//Ub39q1/W2b1Zabk3viyLEv/cNXL587/9LvXj1z7tKB/R994+vf2vf+vgN79/3s+f9Iup7+r9/+7uEP918+d+Hll99IScmorKwpKij69Qsv7XjrvRx7jtFos1hs589f+spXvnbm+Kl33v3wq//8jd/99ndZWfpdO97ZuWP3L3/xmz173n/22Z++9vqO53/8s+Ska2fPXnrux88///NfXU9K/uijoz985rkfP/fjXTvfPrD/wDM/ePZHz/14+/adRoNkNhp+8P1n977zTvLVK9/513/b9ca2L//Dlw8eOPQvX/vGhZMnt23faTEYJZ2+wGq9fO78mVNnDh786Mtf/uejh4++9OuXTp86c+jAoR//+8/+77/463Pnzpskg5AtpGdk6bJ1uiy9Ti8ZDcbMrCy9IAg6featW0bJkK3TZWRlGQ2SIOp1gl6UBEkSJEkQYpteCxHTCzrJKBlMRqPJqEWMiaIgGUSD0WA0GUWDqBf18ZpbOskgSgZBlATJIEkGUZT0gqDT63WiKEhSLKzMYDTqBcloskajGxRJ+ARJOHGW5KyXhA3jjt7a9hCSML+wUN/c3NrR0dbZ2dbR2d7Z1d7Z1dHV3dHVpW2d3d2d3d0d3d1dPT1dPb2dPT2dPT1dvb2dPT2dvXuSQFIAACAASURBVL3d/f1dfb3dfX3d/f09AwM9/f29AwN9A4N9g4O9g4P9Q0PaNjA8PDA8PDA8Mjg6OjQ6NjQ2Njw+PjI+MToxOTo5NTo5NTo5OTY1NT49PT49PeFyTUy7Jl2u2M7MzOTMzNTMzPTcvGt+3jU/NzM/PzM/P+uen3W7Z90Lc4uLswsL84uL84sLc4sLs4uL7qUl9/LywvJya1dPlsFUUlU9v7Q0u7BoKSjSW3PM+UVzyyveQKCurfum3nAu6XqmKW8lEFry+LvHps8m3UjRmUdn3cser16yOmvrs0222SXP3NLqxNzK1MKKe3XtWpbhpk5yr3mzbYVnk1PGZhdL6lpbegcKqpubuoeyrfn1nUP7T551tPa09A619/YVV9Zs3/nO8OR0yi2dqaCkqr6xsaNLb8015hWVOetWvN41n8+YW3Tq8rWRqZnrt4QbWVJyhn5qfuFKWna6aFr0+nyB4OiU6/CRk8mpt+aXV2aXVkoc9S1d3dlGy/TcvIxxc+9QYUVNMCovB4JrwdC0x7sWCi0FgrPegDccnvd5F3x+bzgy4/OvhSPeSGQtHAnJSlhRw4oSVtWwqkZu379jQ7dvUZTYcBThKEIyxjLGMsIyJjImsY+37SuEKJgoGCvxjw/hm8XHzxH7JnXC29toT+cDf8MW4qC3uXe0Xyq3pNqSV+SLylq7yj5Ow7/9NMJigXcoEXi3bq5x6VqK1WIvv0ctjE1iyetXNopnxpxrgXRRSmXGASBMKOZAOfgJZQAqZQphsM5/9RQBHz9DbHkbHrp7jVl5603a/dlIwhOLonmsYPGgI5Vx+U4C1jBilHGV8pDKGIcI5lqaYkhliHGitQNEMYsgRhlEVJYgtEvcZXB8MhTdeGWAreMR016bCZf+7Q84MTcHAMo0Fhnmx5gyJjMaIpQDDxMSpZRxLlNGHnec0xP59TcrCRxAfmsbeeKS8MWQgfVgcUZHLUU9ijlhHFMeQoxyjnCMzi2CGKKcch5GTOM2jSCmMds90NfxOGsl53cM9MSadyIc/fYdAIgSHCGUcx6mVHMTRSjTYmmfLOPwYwc+fo7Y8jc8tH529If76wRVxRg/YjfZ500SEo7OR3tPjdOKcS5jjV6Xy4Rz4CrlSAs1RVrFtE9L7AN3DnS4x5/DOI9SSjlXCA1rJOyMxfgPPme/yHo8XA8fQBLUt7bRrvtJAqXscxNP9bRCe3yMxxiwE8UCH19Y3V23ZTxekIFpTNRP37v/IR4VB0DHzxPr5mZHytvb7y8JW/gCgH1sO/xpAZ24SCyblIS33qSdHU+kV1vYwpMGOnmRWDYubbouP+Ht7VuSsIUvKtDJ88Ri3/DQ/3SXjlTfepN2tj+BPm1hC08e6MQFbM7Z8NAdksAB1Ld30I4tSdjCFxPoxEVsulsnxFhebvcDxSzmB5eEaDiysrCwurS4sriwsriwsrCw7HbHt/nl+fml+fml+fnFuTltZ2FudmF2dmFuzj07656ZmZ+ZmZ2enp2ennW5ZqanZ6amEptrcnJqYmJqfHxqfHxqbCy2jYxOjQxPDA9ODA1ODA+ODw2NDg6MDgyM9PePDAwM9fUN9vYO9fYO9vYM9PQM9PQMdHf3d3f2d3f0dXX0dLb1drV3t7d0t7f2tLd2tbZ0t7V0tzZ3trR0tTZ3tjR3NDd1tDR3tDR3trZ0trR0tDR3tLZ0tra2t7R0NDd3NDd3tDS3Nze3Nzd3tLZ0aI0t2k5TR1Nje1Nje1NTW2NDe1NTe1NjW2ODtrU3NXU0N7U3NrY21t/V2NrY0NHc1N7c1NbY0Fxf21TnbK6rje3U1zbVOZvqnE11jqY6Z2Oto7HWkfionRlvqW2qdTY6HQ0OR31NTb3DEdtqauqqqxsczgaHs97hqK9x1DscDU5ng9NZX+Osd9TWO5z1TmdttaOuxllbXe2sqqqtqXFUVTuqKmsqKqsrKmqqKh1VVY6qypqqquqqyqrK8qqK8qqKspqq8urK8vKy4vLSoorSooqywoqywvLSwvLS/LLSgorSoorSwtKi/NKi/LKSgrLi/LLi/PLSwrLiwrLiwvKSovKSwrLiwsrS4vLiooriooriorKiwvKSosrS4srSkvLiorKigvKiwvKiovLi4orSkoqSkvLi4ori4oqi4pL8ovLiioeIO0InLpB1kqDh7tmRsnsb7Wh70C8YHh7R6fUWi9VkNlusVqvVajFbrFabtmOxmK1Wq9VqN1tttpxce06exWa32HKsObkWu91ss5vtdpPVZrHZbbl5ttw8a06ONTfHmptjzcu15eVacnJsubn2vDx7Xp49Ny+vID8vryA/Pz8/v6CwoKiwsKiouKSopKSwuKSwuKS4rLSwpKSopKS0rLy0rKy0vLy0vKKkrLykvLykvKK0srKkoqKsqqqkory0oqKssrK0vKK8sqqiqqqipqayxlFZ4yivrq6orqmorqlyOquczkqHo6rWWV1bW+lwVjlrq5zO6tpa7VB1bV2Vs7a6trbaGW9xOqsczmqns9LhqK511tTVVjud1U5ndW2to77OUV9XXVtbU1vrqKtz1NXV1NbW1NVV19ZWO52O+jpHXV11XZ2jvr6mvt5RX+9saHA2NNQ1NtY1NdU1NdU3Ndc1NdU2NtbGW+qamuqaGuubm5va2tu7uhubWxqaWxqbWxpb2ppa25tbO5raOpraOhpb2hpb2praOlraOlvaO5vbOlraOls7ulo7ulrau1o6ulo7u9u6elo6u9u6eto6u1s7u9q6etq7e9u7e7Sto6e3s7dP2zq0ra+vs6+ve2Cge2Cgs7+/q7+/e2CgZ2CgZ2Cgd2Cge6C/e6C/d3Cwd3CoZ2Cgp3+gZ2BQO9ozONgzMNg7ONg3ONQ3NNw7ONw/PNI/NNw/NNw/NNI/NDwwPDI4Mjo4MhpvHxkYHh0YHh0cHRscGRsYHhscGR0YHu0fGh0amUAbZQV+giScvEiMm5SEd7Y/hCRs4TMEw8g9O/NZ9+LpgHr6Et6kJKi736Ttj4Bl/4sHORQCHk+m5Dyxz+6MZgtp5TwAgl4vACjRSDQU5J9EiKtEInI4DACqHI2GggTjcMCvKgojOHFDAMCqqkQiABAOBnxrqwDQ39178tiJnr4+AAj6fIxgVZH9a6vRcDjRVfb5y6L8rKCeuYyNtg0PbbTG3LYlCQnw86fO9PX0jY+MXL+eYjGZkapeOHVmZnqmsqKqrKDIajJXlFe2NjYFvN6m+obiwsLUtPTeri5ndc2F85fKyytuZWZmpGcWFxbNTU/dft9cu13IzlZl+dC+/YN9/YJOn5mW0dPRmZGekZqaVlvfcPDAofLySkEn3ExNGxsZAYDRoaHTp86kpaZPjk/k2Gw3kq4N9PafOnHq6rWU8pLSwd6+tLT0HJvd4XAePnDQWVtfklcIAO2tbS1NzZ/Nw/v8QT17Zb3FrGG97+hN2tbyZLr1+cfYyMjV66k11Y7MjEwAMJsshXmFh4+eHBkeLS8r/9pX/unkyTMTk9OHDhy8evnSpfOX7Dl5AHDi2LG01AwAWPV4CguLXbPzGWmZFy9crK+uSdxZL0hJSckFuXmnzpy/cOFiamqGPSf3woXL3X0DhPOlldWc3MKqqprG5jbX7JxBNAFAcVHJwOh4R2dXyvWU0pKypKvXBL1BpxMA4Pq1lDOnzwGAzWqvLK+qdtROTEweOviR1Wi6lXFrKF7Gagvq6ctYsmx4aN3saM922r4lCQAAGKFzp88YjcabKTcNZmtpYXFS0g29YBwcGTu0/7DRZM2WTHrRmHYzvauvv6yiOr+oVJelsxpN+YUlep1gMRhGR0Yt1pzlldVz5y4IeunylWRHdTXnnBBSUlZx/vylq0nXi0rKCkvKs7P1FeUV9U0t6alpBbl5w8OjeQVFg8OjulvZGanpfQODAHAzJTUzLUMSDTczbmVmZh0+fKyptT0zI8tqNJotOTkFRTkWq8FocdY3tbd3VVbV3ExJT7p24/TpC35/4LN+lp8XqKcvrZeEe1QSeXs7bd2SBACAqWmX3mhubm8z23NDUdlZ37SwsuoLBgGgrbs3FJVDkWggHB2dnCaUev0BCjDpmm1q7wSAuYVFZ2MzJmTN52ecD46OtXZ0Tc3OGq12AKCU+oOhFa/PGwx6/QEAaGhtHxmfBIDmzq4Jlwth7A+EAKB3cGhkYgoAOIf0jCxnY/PcwiIAdPT0jbtmOcCK19vQ1sEAMKGNbR1hWZFVpCLsDQTbOnuW1taCUfmRlOvbPD63caxckwTxHjrh7lN3v0lbH++0knPOPiOKzAfKNqGPupOEkIe+I+fcs/Vqvwc2+ZtyAPXMlU3pBABQd++gbVsG1lOGz+lL+Elh82839exlLFk3vHydJOzZqc2OniQp+Ra28ASg6QS0bna0sSSgd3bSlmYAYIx9VnOYLWzhMUE9exWL5g0PrZOEt7fTlsbH36UtbOEzgHouCQmblIQ922lL0+Pv0hY+AVtT08cB9fzmJIFrs6PmLUnYwhcT6GISXicJd9gJiTcQ2rOTNjdsvY628IUEupiM9Ya7GjWGinWzo3ffos1bdsIWHjsSzskn6ZtBF5KxYFrfE9hIEnbRpi2dsIUngSdvC6GL15D+bknQ5HC9JOykTfX36eCWJRf0+/s72ntaW5D8cc7U/PS0IssY49mJCe0RdTQ11lWUa0dnxsaWZmdj++NjnqXlaDg8OzkBAJFgcGluDqnK7Pg4AKwtLy/OzQEARupY/wCjDAAmR8dCgQDnfHxomBDiGp8I+HwA4BqfUFV1dmrau7oKAFOjYz6P50k+iqcO6PINpDfe1agVYVkvCW/Tpvr73OtPVhK0aoIAkJJ87Z//8Su/f+W1n3z/hytLSwDAGPv5v/+4o619ZWXlmW9/FwBSryb927e/++Of/vzQH98HgH///jPf/NJXACDg9//5//5/XDxzvrmp+Sc/fBYAki9e2vWHHePjE8999/sAkHLt+t497wJAdUXFf/lP/7m3pwcAnv/pzyrKKxjn3/rav3i9vpd/+1J5aRln7Gv/8I8zMzO7tu8wCBIAfOMfv1JcuHEB+qcOlNLHMdLQ5evrJQFjwjnfSBIa7ycJf7LQuOIA4OzpsxfOXgCAf/n6vzgcTgDgnP/qZ78cHhhUFeVHzzy3urr2z1/6ihY59/WvfnVqYvLtt975ype+OuOarXPW/sX/9ZeXL15uaW174Rf/EQlH/vrP//veP+6dnHL99N9/AgCZ6envvrMHAE6fOP31b3z72pVkAPjNr35TUV7JGP/+d77n8wdf/f0rTc2tuvSM//a//NeFxaU9u98pL6+oKCn5z3/2n5zOus/uCT1KPKYQB3zxOsretE5gDV+Qp/moEfthbqakfu3LX/71z37242d/lEilffGF3/z0mR+++ItfPveDZ4aGR//tX78VCoUB4Kc/+nFVZc2JYye2v7nLIEhpqZnbtu04c/psY1Pr679/9WbyjW9+89uHDx6aX1j6+7/+m20vv/zlv/sfx48d55y/veOtKmfD737zEgD86vlflZVVMA7PfvcHa97Arje3pyRde+3V17///Wdc0zMf7P0g9dqNt3a89Z1/+155Sdln9XSeCqCL11CWdFfjxpKA33ubNtTe515/srOjBK5evvLyK685mlp+/tPnK0tj1Z9+/csXklPSzHmF//7Mc0Oj4//69W9oYdU/eubZGkf9oX0HDSbbz5770aH9h1LTMo8cPtLR2fu3f/EXe9//UDRY3t397uT07De//k1HY9Nbe947eviIa3r2n//+Syc/OvKlv/nbSFR56cWXKiurAeCZ7/7A4w+9tXPn3/31X5fX1L780u8nJ11HDn/0t3/5l7nFpW+8/np+7sb0t1vQgC7fwJuUBPTeblp/P0nYwplTp/e99z5T5B98+ztXk69rjT/70U96u3qiUfn73/q3YCT6ve9+vyQ33zU+8Y9/9w/u5bU/vPr66OT0//f//M2xo8fttpz397zX2dX7P//Zn/UOjOTnFbzx6uujY5PPfOd7AHDzRsrBDw+k3bj58qtvGKy2b37jW6WFpa+98qpRp1+ac//TP3xpcXHl17/81c9/9gsA+OF3nxkfn9rz1jv/9NWvAcBPnv2R3bYxrdUWNKArN3HWZtcT3k5IwlY46oYwma3f+fZ3fvMfv37ltT+seWPp9tt37u7p6Vvz+V56+TXOwdHQ+Mwzz37vO9+7JUgA8OH+Q2v+4MGjJ5x1jaUVVecvXeno6fvtS68AQEFxycGPjk3Pul/7w5scQDJZzl64fODwsa7eAQDIyBKSr908d/Hysz987qXfvPQ//v4fDu87cPjYySpHHQDsePtd1+z8qbPnLPY8ANi5+72qGudn9FSeDuArKfiWeFcjpRt6Ud97m9Y7H/qb+J9ArDwDiCAURuj2Rsx5rG4Ij5XtiBLii0TjR4HFnwzlQDgQzgkAj39kPHYOAyAAiMUKfwAAZpwBIA6I8d7h0Xfe3avdk9+2beF23OcNjq9cx7f0dzXeYz3hj7tpvePhO/HQV/5Jgt/343owxr2B0OPqzVOIB67HnJS6XidsvMaM/7ib1T68JHzBQEnMNcTZBlU+4gsMW3hqgK+kkgzhrsZ7RFv88R3qrIEtAACA272QmZpeXlSiu6V7wnnxW3gcQFdv4ozsuxrvIQnvv8ucT6tOeMRjlQMAdPb2W3Ly3AuLd96dA2OMUriNYJlRSjFmGH985n06xDmnhBPM4wR1SiSCVCVxkDNGMCYI3X8CwBmjGGNFwYpCMU6c7Pd6wsEYAwBSVYJjVg1SVIKxHAnHL+dEq5rHIRwMIvVj44cgNRq6g0NgZcEdiEdzEIIjoWAkGIwEQ08Rxx6+mkLSdXc13mN29P471Pmpyv0+ebQ1tSSduxTwBxhjk5NzKsIA4J5bWFxYGRsZnxyfBgCXa7be2QAA1ZU142MTAFBaWDoxNgEAedY81/TMgnvh1s0MzbVsFg0NtfWqqp47dioUDAGA3Wi6cSUp8Y0m0ZhxM7OooNRR07i05AGA5qaOgvySrCz91ctJXo8XAIry8t/fvWd0eDRx1Y2ryVlpGdp+RWnZkQMHTx07qcsWAKA4vzA56YbVmueamgUAvz/U0tJTW9tSVu4IBu9nGLimXGkpGbpsKTMjO+36zWgkCgA5Zuu5sxdPHjvZ6KwDgFupmcUFxQAw65o59OEBnz+QdOVad0c3AFSVO1bXfISQgYHx5taeHHvhxOi4dues1IzfPv+rpcUlAMAIZd5MvXTx6sULV5xVNQAwOTGVcj3NZM7JySv1PSWkGxyAJKeRjLst5ntJwh7qeMok4cqFS7994aXe7j4AGBycmp9fAYDWtt41j6+1pbO9vQcAenr7jaYcADCZ7J2dPQCQdUvo7OoFgKSr1/v7B6ddM4cPHWOcB/2Bba/9obC4TEXozTe2Ly4uU0pf/u3vjh87mfjG8+cvVzvqQ5FoW0ffxOQsAOTll7vm3IFwZM0foJRRSq8np3yw76DVHGPh9Ho8+/d/tH/foUg4AgAZ6beSk1PcyyvLq556R+3773245g+6l1Zs1gJFVr2eQH1DVzAih6Ly/clm+vuHrl3PCMnK3OLy+bOXEUL9vX0HDx8PRuXxKddbO98JRyLJSddNRgsA3ErPePX3r1LGauubryffHB0ey80vBYDJyfnB4SkO0D84eiM5DSHEOT+w79DzP/+Vs9oBABWl5e//cR+ibH5p+dDBYz6ff2J8MjtLkjFRySMuxPr4wAFwchrJ2JxOQB+8Rx0168/7vIESApwTTJCqnjx2QjJac6y5AOD1BXp7R0PhSGtbHwC0tnR2dw8AwMjIWG5uEQDYrHntHd0AoMuWurp6AeDmzYzBwZG5uflTJ84CgNVo/f2Lr1RV1igq2rP73WAoXF5c+uwPnku+kpz49iuXkzs6ugGgt3d4amqOAxQVVXrWvIkTZlwzN2+kN7W0nzt9XmtpqGuw5RRevXqtp7MbALJu6bTRCQAp11OvJd3Q9kvLnW73stcXbGjq2sxz6OsbSLmRAQDhcOTyxSRFRSaDWRRjgceNbV2hcOTmjbTCgpKVxaW3drz93p69kUiUMJZyI+PqlRvupRXgvLNreG3NDwCyrCQl3VxZXp2fmT19+my2YLhw5jwAXDx3Sa+PLc1evnytp7t3asqVHXfCRMIRWZajUZk+yDTpyY+rmCSkZ294dL3v6B1aXfXYO/UgWP/IHFXVDfUNRkHy+wPjo2MnT5yedS+kptxilHHgff3j7R39IyNTANDR2eeoaSCYNNQ12e0FAGCz5mk64VamvqOjBwBuXE/r6xucm3dfuni1v6f/+vXU5KSU4qISBeGDHx7o6e45cfTE+fOXTh47kejA5UtXW9s6AaC7Z2hyag4AKipq7db8tJuZ7a0dAFBVUS1KZo8/sG/vgVAoAgAZqRmuuYXyimpRJwJAZma2EE+eunolOTs75tBoaGyfmXF7vYGGhs4N8le0gNjbHsjAwHBaWjYABALB8+cuR6JKZkZ2fl7R7RclJ93IzSnISs8yW3M/+OMHgUAIAKqqnJcuJDHOGWMtbf0ebxAAMCEpNzIWFpaLi4ozM7Mmply73tzFOT9z+lxBfuyeqSnp9XWNLtesLjsmG2tr3pbmzvGJ6YnxO1iQP4fAyekk7W6doGGdJOx9l9ZUPv4uPTwikci+vR/m5OQf3HcAAMySITPjFgCkp2WvrnoAwL2wUl7R4PUFAcAXCOYXVlRUOC3W/Pz8YgCwmHM1AcjOErs6ewDgZkp6f//gvHvh/NmLVy4ljYxPZaZnFuYXKSo6+MG+Q/sO1ja26LJ1hw8eSvTh4vkrbW1dANDTMzQ5OQcAxSXVo5Mzy2veUCQKAGk3MxzOegA4dOjo2Og4ABw5fLSipFzSi6eOnwGA7CydThd7p968kXorI0vbr61tnpld8PtDDY1dd0lCW1t3WVlNaVm1s7ZJWxYFgMGhkfQ0HQD4A8GL56/IiiroDRZLLOYiFAgQQrKzhb3v7r2VpZ9fXHp7x+5gKEIwSbmedvHyjaHBUQBobR9cXfMDgKKoyVdvLi2vXb10xeGoI4xt37Zzwb145eIVgxgL4bx6JbmtvXNqypWVGZtwM8YqKmpHRycbGz/vtSpxchq5mbXhoXWS8MF7tOZzbSdgQs6du1hYWHLq5NloJHp4/4GG+iYAyMsr7usdAoBQKNLU3J0YKyohYVkZGh3PySkEAJPJ1tMzAACC3tzXPwQAGam3+vuHFxeXd725M0snAEDS1Wt5OQUIk1d+//LevR8CwI3rKUcOH0304dLFq80tbQDQ1zc8MTUHACUlNcFQJHHCsY+OLy+vAUDKjTRHjXN+bv7woSPWnDyTLefAhwcDwZAoGIX4O7WktOKjAx9p+wX5ZR5f0OcLNjZ23yUJUVkNRuRgJBqWlYRWGBwaSU/XAYDfH7xw7rKiohpH3fnTFwBAlZUjB474AiGDaHj5xVcWVz2Lyytv7dyNCXNWO0zmnAmX2yBZAfjIqMs1vQAAC+7F5KTUldW1/R/scy8sAcD+fYdqKqvLK6uPHzkBAHIkcnDfRwuLy5OTrox0neZeW15e7e4dGp9wzc4tPqpf+TEBX08nqZuUhL17aPVmdcJnZUIsLq9MzcyOjk8MDw2/9JsXF5dWAKCpub2srCYUirS19U273Hdd0ts7IElWALBY8yTB5KhyXLl0TX9LKM4rOnTgo/7+ofn5hbd27VlcXgWA06fOGgxmFeMXfvlCa3snAFy6eHnf3g8Tdzt9+mJjUysAdHUNjIy5AKC0zFlR5igrKsuz5RQXFO/Ytj3t+k19xq39e/efO3U26fJ1gzFGQnjs6OmGhma9IKWnx34SXyB4+PAxo2AsLa6sqK7nACur3tq69s1MuzWLGQAC/tCJ4+d8/kAkKp85eyk9Jf3SuUvpGToAuHzxalJyCgBMT89s37Zzaur/b++9vuM28n3f/Yfdl/ty1z1rnzsze59z9kTbM7Mne8ZytmQrB0oUc87N0My52cw55xyb7BzQQAMd0UgVgN99aEqWScqmZGXzs2r1AlDoQqFQ38rBc+/uw2CIB4CmFovD7lY1vL5u21jbaWnpXtnYcbnc31y9SQ0DAKqqa+/dSVMRuns/syi3MCs9u66+BQD29mxl5TWpCKBqiFCqauhNrFB+F1xYjkuqzrT6txOxGX/5CRkZeiW+egGwXKi5vTvV5xWOxg6OnLF4kuHCpyUaEiK2IxcAOFze+eX1mYXlxdXNqfnlkcnZidmFSCwuJqWltc3UzaubO3anh1A6MTuvaggAtvcPltc3Hru2uXsQEiIAwIdjsYQEAAwrbO3a5pbXpucWy8qqysqqJmbmxqbmZhZWbly9abEOCJFoqoS/b3d7fIzL67O73I8djInJ8ZmF1c1dhAkAKCrihOh5Epp4Imn3+AAAE7LvcGkIAYCoqBOziwtrG9QAAHC4vawQNgxDkpWdAxvHCw6PP/X3SFwMR+IAIKmaxxcMsDwAxOIJH8Me35AQbQ43ACgIL6xsbO4eNwonJZkJCW9+1D8BKSwnxZVnWp1UAvrqczr8RtcT3kBORIi+geGV1W9lU1PbkKrAGMbrHJf1ZrYBvmJwYcVTlXDiHH31GRl6c/OEN/BznvYQ0Sl9wp9Y1y9Garwh4KJKXPyU0tGJc/Tlp2ToDZoBeCLqvxVKuOCNBZdU4aKKM61OK+EzMvjmKuGCC34MpMyEC8vPtDqthE/IYP/L99IFP2le13RIUmoihSfzhKeMO7r8GR34qSvhIiN6VyGl1aTgnHnClS/IQN+TV35Ss5lTb/rTed+fGqTMRPLLTlx8ygi8b74g/X1wwQXvIqS8hhScTwn4yuekzwoXXPAuQipqzygdnZ0nXP6C9Fn1d7GE8JMq5l1wJqSiBp8qHaU4XU/4Eve+m3nC4zrAa+3qveB1QipqSF7pmVandqG9fEmKxwAAIABJREFU+iV5y5Vwkfa/At7SQCaVtSSv5EyrU0r45iti7Xn5XrrggtcAqaglOcUnLj5lZ/JvLmOr5RX564ILXi3EZCa558sT0NUr5EIJF7yjEJOZ5JxUwtl5gnr1CrZ2vSJ/XXDBq4WY6nB24ZlWp5XwDe65yBPeUd7COu6LhVSZcdY5lXD9KrZc7EZxwbsJrm44nSc8pXR07Rvc3fmK/PWT5G1sfHxnIGcpIcXpPOEb3P089YSLD3zBmw+uacBZBWdanWpFvXENdz5PnnChhAvefHBtI844pxKuX8Od7S/fSy+Mt7Sz8+WhGwaiuop1jej4e9dU/X7eyVDFtc3nVYJ6/RrueJuU8JPHoJSyCbLL0iUfmXSgKRea86JFH5rzarNebZlB60Gyx1OHQESVnnM/KsMA8iNU9MaCaxvRw7wzrU6Xjr5B7RdKeCswhCRd8ePhQzRk06bcaIVB60G8GST7IXLAk90Q2QzibQ5vsmiFwUNHaNGvzbiwLUR0/TxieImZ7evKcHBtE8rIP9Pq5HpH2q1rqK3llfjqHeG1fFRflE460bgTz3rwNkcOBcqIJKJQCesaNaihUzB0MIiha7oRU/WQRJ1hssuhOQ8asKGePbzqw4Tq58ofXsH7vCpwbQt+mhJOJA/azeuorfWV+OqtxzAMquvPtFT6czzixBVRozNuPO7CKwzZDRFfgiZxqswDCqJxhQRi2BUhnghxh0kgSoIxjAjVsA4AMYX443jdhyfsqGcPtW3igyD5waiOqU7PkYe8FeC6ZvTwKUo4cf6sSngn61XnxHjVnbbGoUAG7WgxgHZDxC9SrBsAukboQQgv+fBOCE260JhDW2Pwkg9Pu9C0G3VuqXMutBnQ3BE869BiMgUAd5RsMmjOjTq30bQTY/rUKoFuGBqiGnpZan/F8QeZm1F67pl+OK2Ea7il+RX564JzYxj60CHuP0Q7PPEkiEZ1RGhEphtBtMKQBR+2hbEOuoT1BNJjKlUwlRAVEVEoYZMkIJKVAOrcQr5oKk4bAIYnhjcCaOQIN69pEensuK4bBtENFdOXFGNfsRJwfdtpJaQ4qz+hpenle+mCZ0Aj+rAdz/jIroB5mQIYSY1us2jGiw7CJCRThdCESv1x6gjTowixh/FWEG8yZMGNN3zExhFeJFTXExqlhqFiY92n2UMYQE8ifcWH5zy4fQuHxLPFYBhA9Hek9owbWlF6zplWp5Rw+zpqaXz5XnpbOVcb5AtFI7TfhhcDZF8gSWwAGHshshbEB2HCJKmMdU+EbLF4J0QCIhGRTgwdIFUVNohhcEniDNOtIJl3oX0WxyQdEWPRo20weMWLwhIFMDYCZMGDh+xaWDq7mPQC25F0esbO1q8M3Nh2XiWgOzdx80We8FResRKIrg8c4cUAORSwRnXdMNYZLCj6YgBrlLrCZNmHnVGKdB0ACNUVTFVCD0M4ECd8kkQk4ggjhVAAMMDwJ+jgPlpwYlGjCY1uBfF2EB2GCICxEcCzbty1g+PKy+1G0M/a4/2VgRraUVr2mVanlXADNze8fC+9ZRiG8fLWu/6emDHhwCMOvBvCCtZFTd9iyVIAI6ozCbroJ7s8MQAADD5JRJXMe9FKAK0z2qQLrQbwgE1b9uHhIy2uUgCIqwRTCgA2gcx7EZ+kAHqfTevb1wAogLHmx/MeNOnCZ+zv9ubxfNkUbupAD86ZJ9y9gZvqn8dr7zTUMH7MyIXnwtgOEqsNL/lwXNMBwMaTcScKKzQs0UUfERQdwIjJdNWP5r1og0E7HHZGcUAkItZFpHOyzkhkN4SIrmNqTNnRQQiHkwRAV4i+GiCuMImp1CaQ+mUcTlLd0Je8aM6Lt9gfblp97USjcfLsG+Di5nZ0/2Se8JQ18O7dwk0XecKZvPjI8fRUzYgreuMamvdgXzwVLw2N6rysM3E66cIq1Q1DDyTIjFuzCdgfJ2GZPlq95kk3j0tziBo7LFrz40kHOhKQiikALPuwO0wiij7uQJ4IFkQaU/UNBk+6cVh+iZ0kL4TnK2Lhpg50L+tMp04r4TZpND+f5946XntnyPcoYewIjzrQqh8BGK4IkRFNyWPQhhSiU11f8uFZD1pjUQLR83UV61GFuKJ45AjtcDiqUABj1o1cAgHQlzx4xY8BDGeYLPrwvPctyBaeA9zSeV4l4Lu3ScNPRQlvLP643rCGlxkiYUp0fcGLt4JIxnTMgeOabhj6DqfNevAmR56jnV9QdGcSQhRkCsTQR49QWKZRhezyEBANAHAlYdZviM/r+deevnwPz6KEO7dxQ+15HN3e2CgtKrZ2dcej0Ya6+rGRUQBYXVzaXFvXFKWqoqKktNRxeHSwt5+Mx1eXlm37BzmZWXu7O7vbO5qqLEzPLi0sFmRmdzY1h1j2RbzmO4Mx6sAjDuyIHBdRRKQnEV1wp64Y+zyedmGbgH8w2Z6fmS3OL/J5vAAwPjxaXFDEcywANDR23rxfvuwQACCm6Ys+SgEmN12HTDQai08sbC44Y7ceVgz39VGCD/YPAODIZovH4k867vd4yovLVpeWX0YQvCRIaxe6l3ni4lOUkHaXnE8J1aaa+cWliooKU0Xl5v5+fX3D4cFBfn5hW1vHxtqapbev29rbPzBorqnLuP8gJzu3prrWG2R39vbNNXWlhcW3b91u6+gqqzYXlFZ0dVmcR/b9nV0A2FrfCAYYAFicnXXa7QThhZlZQ9dddodtbw8A9nd2Dvb2NVWdm5xi/H6Xy7UwM5uIxVcXlziWkyRpcnTscO8gEU88fk+/xyuJyVgkaj+0U0I3VladR0eqrEyOjIZ5PimKmqq+OWqMq0bnTipD0PmkbhcogBGM0+FDBGDYeLLB4PUgOiED3YCkpiOqE/14XN3GxlZmXtHiymp+QfHU2FhBScX04kphUVm/tTe3or5lYDYnvxQMHQA2AzITlyw9vT0Lzqyylnv3MwsrGnO61jJL69tb280NLQBQU2M+OrIDABiGLCbDPJ+Znb+4vlVV1xgWwtOT0yGOdbucwwP9BKMjm21xflFV5KG+PrvNlojHEEbRSNjjci3ML1JKeV7Y3t5JJkUAsNsOZ6dnD20HA71Wn8+7vbGxsrRs6ProyNDC3AzHsRipbqeDC7KqosZjMZfDNTI0rshKUhR1erLS/P05EmnrQnfSz/zLKSXcv0vqf1gJlNKKsvKAz9/S3GIy1fg9nrqaupqq6sH+wfaWtkZzg/3I3mux9vX2//Pv/2xp67B0W+tqa4/297c2Nj/66OPm1vZui7WluTUajbo9noqq6ozs/GpzY3dnT15BcXFx2crK2t20hyWllR3tXdn5xc3N7YUFJVlZuYvzi4UlFcWllWMTU/lFpRkZOePTc9l5xVZrf2ZWbll5ZVtbZ05BSU5ucXNLR8DrS71nT+9AdlZuWWmlubGlqryqtLKmtr6poKDk3sOs6hpzb+9Ac1PLvXsnA+h1sR4glj20xxMAfcmPR+0oqtBpFxaRLmN9nSXjLpTQTtRoDcMwZlzkMExHDxEvkYMo5FZ1rm4fBAmYOwbe+/NXDMsBQGu75aNLX6pIBYDK6jpvMByNJ4uLKypbR6fmllraey/fKSirqMkqa9lIwNxhNDMru73zeEd3h9MFAGMjYyUlFWMT0xbr8S5klm5rTl5xSXFZQUHxnXv3a2vM+flF2blFBQUlZbX1prr68vLqlcWlpsbWkfGp5tYuq3VoYXHV2j+yub2ryHJhcZW5pWt0cvb6nfThsUlTXWNVXZOlu6+ooqbcVGeubxkeHrt7P7ezq8/l9nZ2DwyOTF6/ndk/NLm0ut3SYiEYnz9sSbsF3Xl4ptUpJTy4R8zVP+iipqG1za1wJHpodwaCbKXJNDUzm5WV29XZlZ6eMTkzl5Sk/cMj25Hd6fGyIV6IRJdX12rM9XaXe+/QLiuqy+3JzSvweH27e/sFhSW2I0ckFv/o4y+tvQNV1XX9g6NBThgcGi0tMwFAR4fl9p20mhpzS3vX7r5tYXFleHissbk97X4mF+L3D47a2rvqG1vMjc3NbV0+X2ByZjG/qDy/uHxocAQAbLbD//Hv/3H7bvrW9u7/8//+f6GQsLq2cePWfQBobe+8c/v+jZtpjS1vxKwMwzBG7GTSjXmZKthY9pMtlgRFOufBAIYvSXr28aFAnhz7JyN93o0R1Zd9dCVAZj1khyMsgu6e/k7rCAuQW1z/s78+3FxbBYDyiuqrt9L8Hi8ApKXn9OzKA0uOLz772mRZ6B6e+89f/aW4/7C0quF6hmk/Dl2zR8Ulla1tHQDQ1tbp8fgMw8jKLczKLbC73OUVJgDY3tj44surLa2d9Y2t+YXlxWWV31y78+Bhbkd7V0FxhZRMLiyt3nmQVVBcWVxqGhwcLq+oMTe2V1aai0prghzvDwS7LQMAEI3GRsamJ6Zmd7b3vB5vbkH50ZFzcXGlrKymravfVNfa3mXl+XBHV//U9FxuXmX/4OTM/PKNuznhSOx0GD4tZyBtFnT7pBKekic8SCN1puf7irKqAYCsaee8v73L4vH6nC53a4fl1s07RUWlHT39RcVlQyOT9+6m5+YU3rx1r9JkznyYVVldX1RWZW5oeZiRk52de/v2vbtpmdm5RffuZ7o9/tmF5aW1jQcPMhuaWqvNTV4f43AHqs1NxSUVHZZewzAam9sb2rq6+4aKy6tbe/rz8ooqqqqLy6q++uJKe7f1+u20noGh/qGR53vrE/zIgQkyMSa9ZCOEMdX9Iq1aQe4YtYVJIEkPw2Tej2c9+IDHT3bz+eO0dkVLIDJ0SJYDeI+n+wKNafpmIPHhlYwvLt/MqWqdcUTvpd2/cf1me0+fN8hevXbr9q17/aMT3gQs+XBR82hN7+LtovaMkpplP23rGR2enLt0+f6HX2Xs2V1ffX0tIyP7N+/9YXp6FgC2D2zmlo5YPFHT0HL16vWK6vrJhZWMzLzewZG6xrYHD7M7rYNNbZ3VNebWju7Ll6+1d1k7e4dC0djY1HyndbiguKKsqmF0ZmF2eePAZkeEVJtb797LsDs9E7OLDMdn5hQUllSUVzds7uzPLqwUlNVs7h70D088yCq5dzfz+o30vOKqe+n5rZ39vcMTUwtrzxS8pN2Cbj04/cngDCWk3yd11c/xCZ+DhCQhjKmuu7y+rLwih9sDALtHdpefqWtsW93cNrd12pzute1dAHB4/UcuT31z++rWTqulb3x2YefgkI1ENIxFWQaAzQMbI4T5aMwAUBFiw+HdI7sBoBu6KMsqxhohwXBEB3D4AkI02mXp6+gbVBGWNaQDSKr6at76+wnJxriH7AnEAF1QqDtOBJUu+jGiOifTQQd2xPCpweAGLxMJ012B+JP0KEIERT8UyEEUHBGtZ8VxEIFFH4iysud0p/7AxxN2XwAAdljqiVLZgBiGZZ8WQ9Cxpc27FACwrAY6NsU4AT4acweC/eNTlr7BE761uX2pXm43w2qEiorqYlgAiCUlLhydW1jp6B3GVKcGEF0nuq4RGgxHkhoyAIiuY0IBIKlqQSEKACrCABBOiEI8ISNMdB1RqiCiG0B0PZJI2j0Bc0uvnxP8oTB6+kjy74F09Gi3TyohxWklpOHas7dufnmomhYKh5+8QnQDAAwA/bv1QkSOy8fnbz182n3BEE+eMTRfwdoBRxFqPcIHAtENY9yN/XEiYn3SRQCMgEhm/ViQn6wjGqKmY914YjxUancIgzzh07gGC16c0M7we1TVhw5RqpFqi9Mjqr7FkQNBp4axycGMX/fGjwMcExJPSs/0LglJVjX0jAHwA0TFZ/PDCUhnL7p5vhozSX9Aql+1ElIYTzl9xa3TumHQ78b4x0WR79+F5IX4cz9MrQfYFaUqpY4oiqrEn9BXGAJg+EWyw2P8xPSxgEjnfHiVwaL6pKSPb+BZtjw/v9X8fWNnKMCs39hkdQDYj0CUQADBhBcAYJen0wFjP3zytfgQPz89q527DPxGQbt78c37Jy4+pXT08AGpqnxF/nojMQB0w3hywOTpnEB/VBkwnjh+IdhjdNaPAgkqEX2NRd4EPgzTLZYYhr7G4v0wSakxkKSCQtc5GpKphKkrTgNJElX1gEgTiEZUXdWhZ3D8alru/NpGgOUnR0ZEUYzGRFVVZFnaWN/Y3dlVpOTC3ELHitC3HZkaH5s7Soytulu7e3tm98ORmF+B3q3wul8WxXgwyAAApZTjuMMje3t3j8vpAIBEIt7f37O/txOPxxRZ8nvdTvvR9Pg4AOxsbW2tbyiyFAkLa6vL0zPjR3ab3+uZHBvDmrq8sLC7vfOiAu380O5efOOkElKcyhMe3iemk1s3vwkYRirjPzvOaUg/PFIIeemjZVKR/lslpDTzhBJ+pChcCX0thDmJ6oaxGsSMSLwJehQmBuiLQbzGYt0wDDDGnGiDxbYICUlUInQhQA6jxBEjCwxeCOBZP/EjaBucbBlekgBuPCj85nbWjbu5eVXdg6PTX98u+vR63v3MosyMnKq6xuyKjmrLQqWpNq2k45vMhvwK8+W7RTW1jd5IpNo63903PtA/2NLWvbuzm4jHO7t7R0cnOtq6auuaAMDh8pRV13dY+qZn5sfGJh9k5Ta1d1U3tJhrGoqLy/PyiouLyh+mZ00vLmfmFw2PTVWazOaWzoL8spyiisqaRpfT86MC69mhXb3o2r0zrc7KE0xnb938KsGI0rOi9ZlKUBS6tScvb8Reez+/YcCPHLztSdAtAceRrhJ9wo1sYRyUdF+CGqBPedE2j1MrMMQ0nVeohPVdgXgTxJUgngTeD+MxD1kPkR2BKDq09o2Zeya8sv77v31eWN14K6v8T5/d+eTrtF+898XH17JNNbUFReXeCM6t7r+RWZubX3Q5raK0aWTZFkzLrS0sqy6sbLx6r/jmg7zSClN+UWlJRZWpytTZ3VtaWllV2zQ5NQcAQZaPxBLjE9Om6vpac8vi6ubc/CLB+K8ffpadk2+urU9Lz/3kq2sAMDA4srSy1tc/DABXb2X4/Mzm5s7swqvun6aWAXzt7omLTykdZWXgqledJzwZg+2Hsdk5tsvia+vwrKzHAgH1u3cem8dgRMcmhPGZkKw+8xjdNxBnlK5zlJcpGIYtil1xHJSoI0IAjP0Itscwpt+pQJFj7RkKMYhhSMTQDZCwTgyots4MTMxr1Cg2t11PL6xp62sZWlqwMZmV7Xdyqxpb22vMTX+/dPlheff17Jq8wpJLV/OuZphX7NyNvObCqoYSU+OVjMpNj7C0tllQUmEymXNK2qyDI8UVtRs7+6MT07quZ2flW3oGLH0jvYMT23tHo+PTmVl55RXVI1NzVTWNA8Pjk3PLE7PLe/uHswsrXDhSVdvQ0zc0ODZdUmJq6bCGoye7Al421NKPr55UQopTSsh8iMvP3qbzZUOwPj3Nrm9H5+Z5S5+nb9jn9os2h7S2HqPkuEaoGwbCBsIGeRQhGhpcPQOMrD5DR+PLRtcNTXtOWToidMaLOYkCGOshPOvFrEQPwgQADqJ4PqAp+LwlwLh2PDWHgmH3+nUAolOiUwBgwxEhFh8YHm3sGR081Gddmj/EbYXUJZ+04MZLTnV9P1hu9dSPJ2cPklTXJVXtmXAPL0pU14kBBgCmejwh9gyORePi2ta+EIkBQDQulpvMoWgMACKiFBWTAEANXdYQIgQAFISFaMLp8jS192ovvyh7Gto7iK+et3SUjsvP3ojqpaLrxvxCyO2XCKbdvQGfT9rajqZKAgFO29qVQ7x2unmpuXG7udP1stZdeF4Mw3juGoug0Bkf8iYogLHD4ykviqr6FocBjJBM5wIoqnw7XtoAIyjRkEQ5iUZVXdMNERm6YSSRoZLje76ntBaORj0xbZYBT8JQZd0yHesY49NqmYpuYXY9WTsWr52R9tnjJKZ9WA4nvvNSj5urnmxaEM6RzGNKY+JzD3X9UZDeIXJOJaCsDFxx9oa1L5VIRN3YEgCgqfGgtdVubrSNjTOKfPwZxib45bVo6pggPRpWhZBSVLA9OOp40hFNJQG/tLsbW1uPCMLJnjKMUHd7h7m6Nh49dooJMC6HM3Uci0brqqrbmppfb/ugSo01jjhimOq6I0bm/DiByAZHZKxrVN8MY0cUP64sBZJ0WyBekUy6yRpH7HGyyZNgkuyG8V6EOONkiycBiTAS9Yg4rFB7hDAJohLj8bCl8W3pYZ2/qtnfNipcynJnlDtZhY5uSftOaSuiL3NUoQYArO/E+yb4J/2J6bm2tUYIm+vq21rb1zY2CKUAcLB34EuNBwPD0t2T9SCzvu7bFSSObIcmk9lhdz53AP7ACLzeIfzNnTOtTuUJOZmk/DUoAWEqRLXWJvv9jH1LPwNgjI37uZAEAAwjdVn9viBWZGR3iPPLUXOjx2Syd/d6U/9NxJHtIDoxEewbDMwt8kcOkQ0pinoyVXa7PDdupXVY+4qLj1+wqLDs6rXbqePZ2flbaRlXb9zx+f2H+wcBv09T1eWFhaQoIg1FBIHx+wGA50KqqmqaRjHZ297mgkGCcTQa5UP8yuIiwTjMh1YXlxRZfr5wMAzYF+hhlEYUuh8mGyEcUaknTjwxAmCscng9RJIaSVWVQrK+J2BRowdhwkrUnaDOBPEnqUskXonuhMlMADOSfhAlviThFDrjwzs83QmRti1EdZ0X6cN2oX4kJMSxJwm3TWx5k7thOJpfF2wcDi3x+vAh7psSxSTOLjkSpeNUiVI9wGMZ6edRAqV0fnXjTnpOKBpNTY++n55XVlGXetc9u+uTL28ub+2yweDa8mqIC+Xll1qHxwUhnEjExYTo9fgoJWJCDPqZ2clpjLT52QX74ZGmquMjU36f/1mDl/QN46/PqYSsDFJW9KwPeCFMTrLmFo/NKQGA1yNNTrMAcGSLWqw+L6MxLNrYDh3Y4wYAy0p9g75Uvh9LoKU1YWc/ykd+IC33B5hPPvk87c7d6hozACBNM5ubqusaIpEoAIxPTu/s7k9Nz7a1dWZk5RUVlT54kJGWlWs2N9VWm+vMzaaahqXF5ayc/KmJqeXFpfKyytzCsvrG1tpqc2NTy8DQaHpmbllJhclUW1BSNjEx9dzhYA/TdRZHVJok+mYI+RJE1OgagwCMiEYXGbTHfzskO4F0GRsKMbBuyESPaTRJdE6hnEwZmToTlJWpM052w8QRJ/sRbI+Royid82HDMFRq2OJGQDEAoLwn0TGTbLAGHzbw83vS4I40x+r5raFDn5ZR6u4aZI4fJ9L1Qy2SfIayH6XUVHPcuxcOh2tqm5vaLPKjlMJc3woAU1NzVSZzQWF5Vn7JysZ2Z1fv9MxiZ1dvSVntwcGh1TpSWlZjbukqLavJzq/Mzi2dmJ4vrWh4mFn8rEtx0oERfOX2mVanlZCJi8/efuclYhg9FvfK+vGAC45DoxMhjPWFhXB1ncPa55uaCWmP5ihqKm3vcMfF4yTqPClTCpfLnV1QvLF3kJWVBwAOu+P99/7w/vv/PTszDwCDgyMMx88tLF2/mXb/QVZJaWVGTiEANDS1/e6DvzQ1tzk9vksffd43PHrt2q2r125fvnIzKSsIoT/+999bWjp2tnZy84vyCkrKyk3/+tel8acrQf+hZTIiqr7CYEGhAYkEROIXSVSj2yEcknQAYzOEp7wocq55xt8W4ImhS0TXwXi0hpdB9W8XrFk/1NLN0YMQ/axQOGDx3La8xpOSvvi/bjoHJsI3c440TAAgwOH5bSWpPtsQFVlWqh4pYWNj++adh/ce5BwcHKauVJjqMSYjoxNllXUllebJ6TlKSGfPQJdlYGx6obnN0tbd3zc8s7i2DQBpD4ur61qKSmut1uG2zr6HWaUYP1vLBB0YwVdunWl1SgnZWbj41eUJsaiCVGNslNs9kABAkeDoCB06j8N6ZjGZOniy/jk6woaE5xl95fUHPvvsy6qy8jJTrc12VFJqmltZP3J7S8pMc/NLH1/6LCcz+/NPvyyrqistN7V2WHLyiu7duVfT0NLY0VNcUeN0ef/x0ee7B4ejkzMbO/uFZabS4vLy8pqaxraahpbbdx/mFZRk5BQ2tnS2WQemZuae5g3yQ0rQDWOFwZssZiXsiuNtHmtUF5GxzmIAQ9X1FQ6vsSjVLmQ872zJ/Sg44wAAsmpcLY/1Lkj963hsG4uSPr6D50KQ3Z2YWIwNjjOj0ywYML8ibh4+zyAiRVGb2iwAsH9wWN/UycfiPo7v6Ru1HToAoG94AhPS0mntGxrb2DvqsPTl5BYe2J2zc0tzi6urm3tCNLaysev2BU2mhp7ByTJTfaelv6CsvrTSnFNoetaWCTo4ii/fPNPq3+C7QYlzsnDJK8oTxsamZhcdzS2rBYWNY6PDVmt/2v2msvL2wYH+wYGhocGRkeHBgf6BkeHhoYEBq7VvZGRoaHC7oLhnYLDf2tvX29vf29ff29ff29vX29tn7e2zWnt7e/us1t6+voH+gcHuLqvfH3j8OKrr67v786vr1ND5SNTHhlLX+WhseX3rfmbe0tpmTWNrb/+wze70+JnaxtZ264CsIRkhUVYGh0bKKmsIpaKsSIqKKN3Y22d4QcVY0jQPw27s7vtYPiHJACApyo8JmWCSrnLIFSPU0NHxHDTDkyCBJAWAOKbLLPYkjhcmOlMHBsDS0lJTc2tHZ3dnV3dHl6Wjy9LZZbF0W7q7uuuau0vMPcXmLqu1t8i89eE31qrmkWJrIKemu6Pflls9kFbRV9RoGRntzc7vvXrL0j1gu5/d3G3tsvRYLL29XRZLZ3eXpdfaPzzc3t3Z0d3d2tG+vrMzOTMbCDInfWIYGqEARkKSE/JxsEiKmpQVeDSGX5RVXzBEKJVU1RUIapqWnpHvCQQJoVSnKkKSrLgDLAB4GI6LRA0AuyeQVNVnHQNPB8fwV09XwpPgnGxcePb2Oy8chgslZTmRFAMs4/YH3AGG4VmGY9z+gCcQ9DKsJ8B4Aoz4ceGpAAAVCUlEQVQ/yO7YPH42ODSy22k5CMejXobxMUFfkPUHWT/LBlguwIUCHPfoIMSEeJYXAlxIPt9Ya103EkkJAHTDiCWOG/jc/sCTiffq5pbr2atoz4duwEGU7ApExjqAsc6SjSAmhu5MEBlTACMg0RUWO6OY0KfGA0lVo2IylpRSJi5JSVlioonJo9igLT7pSIiyNLEm/PrTbR8TcUbVfpvq4hNTu8n2bbFnT2TjSVGWnf54S68zklAw1RKykpAVUVZSB0lFlTUkKqqoqAlZwZQqCJMXsYa+rKgbe7Yf785p6OAo+urGmVanlJD76pRwTkIhTHUQOK2jy43J85QE3jT07x3TmiIk03UOOyJE1421IJ7yodQYp80QTiIdAHiFLjBoT8AxlRrGufYECSb1TY4sMfQgQgEgokDHpuYKfiexmAuQZZa6n7Ja8NsOHRz7vtLRk+DcbFx49lYLrwVZJvu2eDSitrS748kXPNj9dXEeNVPD2BXIFodZkQAYWDd0w5CwHtXoGotFlQJAFNFlFi8y2J0gYYWSJyrBTz4trFB/gi740LATzfo0CVMAI5TUB+woiqg/qXfvIWeMABgHAhl0olEXJu/K1iEn0Icm8BfPoISzt2Q7Dy98DBzCxuqmODASDMfeERmcnyTWdwTijGEJ6QAQUug6h9kkiWl0k8V8kgKARnWPiBcYvBAkrhgOS9/2QBPdiCF9XyArHJ4L4Ekv3mCJTHQwDFeUznhxXKMAhiNG++2IkyiToGMuZDnE3sRzDhXR8bN+Ix0p0vlndhCk8aHQs/rqSejwBP7y+plWp5SQn3t+JRCkqc876REjbWVhIRoOA0DA61l/tGwOzzBSMgkAh3v7izMzlLyz6dN5YCS6I+B9AStY51UqqFQ3dN3QqQGHYXLIY0QMAsZuhDgTxBUn29y3iyCFNbrO4w0eMzKNaDoydACQsbHJ0XWWIN2QsR4/3o1Tl4i+zuNBJ97hn3P1u+WF+Yz09PKiEjmZPM/9HMs9uJ9eWVlRetzReWoSCHnUUE4IALgdrrzs4u29gyfvoei4E0mTZP0cVRQyMoG/OKcSCvPOWTriQ6FP/vnR6srq8TMetewShAEAI+R1OgEAPzoFAMbr5VkWAHRdr6oytbS2VVVUHuzulRSX1NbVT41PHtqO/vTHP/l8frfDWVRY3NTcsr2zAwBIU3e3NmORsM/jtu3uAkBSFAWWAzBse7tb6+vnCYU3h2daN92fpEcxEpBoquNMUOmBgFNbxHKSvhnERzyJa4QYZ7QsP5mIJFTdk6C74dTSwqARfdaPUsm/jI3tCJ5j8AqHz98/M9Tfb6qpjsaiAIARunnjlqiqiyvri8sr7a3tHc1twUBgZ3NbluXVpZWdrW2H7WCgb6A4t6ShtgEA7HZneaUZAEzVDYw/0NzQ1N3ZvbK8cu/23anpmX5rr7mu3ut2N9U3ZmXlri+vFuSXfn751sjQ2OjQWCIen52aqzU1ZOcUzU3NToxPF5VU8UL4B3wMQEcm0efXzrQ6Ne6oMA+dTwkhXqg1NywvLj8Kl0GX3VlaUDg+OjZgsXa0tVXV1E6MjvV2W1mG6emy9PZY62rrCvMLZUk2DCMcjwNATU2tua5+aXEJAHKz8/hwuLml3e8PtLW0ZmdmN9bXOx0OAFhYWCgtr5ybnauurq2oMu3v7A4NDF79+qqqaS0tLfdu352ZnD6Pn38kT4vAz1EmPM80hsdNhEGZ+pOUVwgxjAiiazw6jJGYety6GhSpPYKdEeyOEDZBI5IuI0NGRlIz4qrOSbovQTc5vMlhViapTUZ8Ij2KYmcChxXCJekmj2cDeJXDT6lpnE1pWaUn8LjvWczOPF6N3Wl3NLe23751b3xiMj0tvbSgpLW1o7y86r1f/y4uir0DIxMz85PjU0NDYw2NbQDQ1WUtKSpPu5+Vl1e8s3fQ3NoxPj516aPP6+qburp7q0z1CqEF+WU5OcUEwNzQVl5RX1FWPTw6VVHVqAMUFprqGztY/odlAABkdBJ9fvVMq1NKyM/H+ectHS0vLW+sb6SO21vbszNz0x9mDvQP/Nf/+a96cwMAlBaX5uUVZGXnZGZkzszOp92+m56WnpQkANAxNlfX7Oztz8zMjg2PAkDWw2wAGBkaCfFCfX3jxOSUx+8vKSoFgKmp6Z3t3cWFpaXFZa/X11DfNDc712Ptn5mYaqwzV1RUtrW+EasVnR/jHMsDUP3bPjhBozFE44jKRKdgcIp+ECVHERxTaSpyI13nZeKOkd0QWQuQjSBdY8g2R3wijaiUGIZKdV8cxzTiihFbDNtiRNP1kEIWGTTswnMB8qzL4peVVXIct7W+QTAxDCMvv2h+cqq1sfnBgwyzuSEzI9tq7a+qNk/PLTY1t9fUNdQ1t/VarEPDY3PzS14mOL+0WllRBwD19S1tXb0FhWWWbmuI52trG9Y2ttPSsvqtg7t7tsyHOUO9A9V1TY0t3f09/QUFFf5g6E9//liIxtLTcod6ByurGzu7BwOBcy1hSEen0DlLR6iw4JxK8Pt8abfv5GRkcSwHAFVV1b2Dw5NTMxZLT+/gUENTS62pdnRsostiFeLxTkvPyPDo9Px8Z3dPQhQB4PbN2x9f+nRkaJgPRyoqqirLKuYWlna2dm7fuG2qqNzZOzCZqk0VVUsrawCwsrq+urYeicZKSsrrzfVdlp4H9++Xlpbevn2vvr6xurp2aHTsPH5+c6CG/qyDyWWiszLlVSrh1L40hi9JvUnijmNPDBuGkSTHcf3RUhffDsyWsO5Oki2BOBLUFiNRRNwiPYiQdR6PuMlSgNCzClffz97BoShJoxPTCCEAiMTjJnPDzOJyLCl19/YNj0/6g5wnwKiaZvf43D4/ofrWns3l9fPhCACISenQ4QYAu9uLdX14fGpkYhpjYnd7AWBzd9/SN5QQk/fu57R1WyPxhEpIq2Xg0OW1HzlMdW0AkPawuLt/VIjF+EhMUc81gpiMTqPPz6mEokJUcPbmhCfgw+GtnZ3tvb1oPA4AqT4sWVVlVSGUSopyYHcAgKxpuqErCMXFJACoGKXSOVYQvEHG7fcDQFJR3IEAAISj0QDH+VnWAIiKIisIqWdRI7XcJyRkKSnLvgCzd2QP8PyO7VBWVel8ofBGYTzLiKnHSMQQVBrDNKwR6dHsJaQbqcp0RNNDGvUkiT2KHVFsj5CjGFnmiD1BXAnCKoRTiIipoNHDGHGIdCtMljjCyOdadP514WO4E1dWt3a5cAQAGE54VtfI6BT69JszrU4roRjnv0H9Ce88z1HHUKjBqySqHe/dpz9aZUPTdazrYUR3w5iVSBxTVqVOkYQ16peIQnSZ6JxCD+NkUyDrAjmME/XpXdRvJj/Su2R0Gn16znpCURHKO3sjqgveBAwAAIMahkp0hegy1WOpZV3It3PI0KMKhgGGSvWoRhmFBmRqj9PdCNkKk50wCZ+av/FTgI7PnlsJJcUo7+zNCS9409DheFqCiCnSHy2FZxgAQA0wDKCGIRE9himrUk+SOBLUnyQJfK6hGe8kZGLutBKesrtUcQnKvVDCm86p9QLPbokyAPRUBkJ1jZ5rltk7yeMmODI5e7qe8BQllJShnIvS0ZvOC9wq/CcFmZzTPjtfjVkrK9XemNLRT/ljv8a4/oYE+8vYFppOzmuffn2m1ak8oaxcyzm5JdsbxU8kOTQM46VEhVPbMT35xBf+uDcNMj2vfXLlTKtTSiiv0LJObsn2RvETUcJLIhaLv8AxI8/Ha/x8ZHpRO29/QlUlyn2j84S3lAv1PuY1K+Hj85WOcGWllpnx8r10wQWvATKzqH58ztJRZaWWefbmhBdc8LZDZpe18yqh6kIJF7yzkO0D9ZPLZ1qdKh2VV2gFzz9785VxsqR5xvTd4x7XVLcTGLphUENPjeUjhk4MA1OKdZ1QHVGqUSoTKhEqYSohmkQkqRFRIwmNJFQsq1hWsaRiScGygiQZSQpSZE2WNFlSZUmVkookypIoJ0VZSsiyKEmiJCUkOZ5MJpJSIinFU7+iHBflWOLYRONyNCZHY3IkKkdiSiSqCGE5FFZCghLi5VBI5kIyG5I4TmLZJMuKbFBkmQQbiAeZeDAQZ/wxxh9jvNGAJ8J4In6XEHAJfqfgPeJ9R5zvMOS1sd6DoOcg6Nln3LsB947fte13bfmcm17npsex4XGsuRwrDvuKw77sOFp2HC0dHS4c2eZstpkD28z+4dTe4eTu4eTu4fi2bXjjcGjjcGD9qH/tqH/N3rdq711xWFecPUsuy6K7e9HTveDtmvd1zfk75/xdc0zHDNsxG2qb4Vunwy1TkebJaMtUrHUy0TKZbJmUmiflxgm1cVxrnMDmMWIeQ3WjqHYE147guhFcO4yrh7FpGJuGcM0wrhzAVQO4coBUDJLKAVzZjyt6cVkPLutGpd2o1IJKOlFpu1bcrhW2aIUtqLBJy6tHuWaUU4PyanBBNc6txDmlJL8U/e0j9c//PDNGnVKCqUr9v/8vdD8Npd9DD+9qGWla5l0t446WdUfLuq1l39Bybmq5t9XcW1r+LTXvulpwSym4qhReVYquKcVXlZKrSuk1pfSaUn5NqfhGMV1XzNfkhqtyw3W58YbScE1pvCk33pabr8rt16T2a1L713L7Fanjsmz5Su6+LHdfkXsuS72Xpf4r8tAVeeSKPHpFGb+sTH+tzHytzF6R565IC18nFi7HF65EFy7zi19wS58HFj5zz31qm/14Z+ajrZl/rs//a3nh07m5S9OLf59c/HBk8aOBxb8NLf+9b/Vf3Ssfdqz+s339X23bHzfvfGbe/sS0/XHl9sdFGx8Wbv53ztof0pd/f2fpvRsLv/1m5rdfTf3m86nffDb5h08nP/pk8uNPJ7/4ZOLyJxOXPxm7+vHIzY+G0y4NPviwL/0f1qy/W7L/0pH317bCv7QU/Lmx9E8NlX9uMP2prvr3NXUfVNe/V17/+/LG98uaf1vc8uvC1t8Vdr1f0P27/O7f5fb9JmfwVxmDv3o4/JuHY7/LmPzdw9nfPpj7zf2FX91Z+OWtmd/cnPrtzenfXpv83dWx3349/LsvB9/7cuD9L/s++Lzng097Pvi054NPun9/qeuDjzr++GHrHz9s+ePfmv/8j6Y//6PxT38y/+WPNX/9g+nvv6/8+weV/3i//O8flH/4fvmHvy358NdF//h18b9+XXzpV0Uf/bLg4/8quPS/8i/9R87H/5nz8f/K/eQ/sz/+RdZnP8/8/OcZV36ecf0XD2/9PP3OLx7e/9mDjP9xL/vf7+X/+73C/3mv5Gdp5T9LM/3snvnn9xt+cb/lF/fb/uNB5y/u9/zH/b7/nT74v9NH/s/DyV8+nPtlxuJ/PVz7Vcbmrx7u/DJ9/5fptl+lO3/90PvrzMCvM7hfZwjvZcbfz5J+mym/ny29lyn/LkN+P1P+Q5byQbbyfrb6+xzljznan3O1P2ajP+eiP+Wh/85Ff87Df81Df8nR/pSD/pajfZinfViAPsxHl/LQpTx0KRd9koc+zUOXstHH2ejTLPR5FvoqS/sqU7vyAH2Tpn1zV7MOn08JdgcqLMJFRbiiDJvKcY0J11WiehNuqsUttai1FnWYcVeT1t2oWZtQb4vW16ENtmmDHdqIRRuzaOMWbcqKZnq12X5tfgAvD+H1IbQ+jDdH8dYI2R7F25N4ZwrvTeGDSbw/iW2T+HAaH85gxyy2z2PHPHYtYM8S9i4T3wphVgmzioNrlN0ioU0ibJHwPg7vo8gOih5oUZsSOZBjh1LMnozbxbg9FnNGovZIzBmJe6KiJyq6IqI3kkwZf1gKCFJAkFlBYcMKKyghQQ3xKi9oYUELhzVB0AT+2IR5NRxSo5waC6nxkJbgtQSviY8OkryWFDSJ15K8KvFqUtBkXlXCqiKoiqCqYVUNq1pY1SKqGlHViKqlTFhJXURRVYuqWlRFURXFVBTVUFzDCY2ISJfIt0amhkwN5QmjUkPVDe3YADIg9YtTBoAAEIDU5J0nzTNMRfupclIJF1zwzvBMzbVvtxKME8Z4tB3xj0sFf9CFi/T1beT7hfEWK+G0AJ68fsEF5+TssahvEd9RwqNj3TB0A17gCkkvXFRvV1/zj+wPfit61t96JVxwwQvk33iOFwQhLITDQjjMC2FBiAiR49Nw5EkTCYcjkUgkHI2EI+FwOCKEI49+w4IQ5gWeF0IhgQ/xfCjEh0KPDvgQF+K51Kkg8MIZjgthQRB4XuB5ng/xoVCI40Icx3NciOM4jg2xbIhjQxwXYlkuGOSYIMsEWYblgmwoyPFBjuc4nmP51G0sGwoynN8X9Lp9LofLceRw2h1Ou9PlcLmdbo/b4/V4vR6fz+vzeXxej8/j8Xo8Xq/X5/P6fb6A388EAkGGYdkglzJBJhgMsiyX8tUjj7GpA57j+BDHcxzPsqFgkGWDLMdybJANMmyQCQaZYJBhg49cCwY5LshxbIh75PjxKRsKcaHQsVPfPiLE8aFQ6pgLcXzosR/YEMtyLMulTp8Mn9RTgkE2yLBMIMgwQYYJBgJMwM/4fYzfxwR8gYCfYZhgMBAMBoLBb9805Wc2GGTZYCqIg6nX4VIvz3Ih7tG3CYX4Y1+Fjq1YLsRyHMuxTJBlmFSgBVMBEGSDxyYYZFiGCQaYIMOwAYYJMEzg+DQYCAQZ5pGPWPY48IKMPxDw+f0+X8Dr83m9Pq/X5/F5PV6v1+vz+Hwer9fj8brdHvcxHpfT43Z5PR6f1+v3enxer8/nC/h8Aa/P7/F4vR6/x+PzuH0et9fldDvsrtSmSv8WDHJCJBqNxWPxYxNPJB4ZMS4em4SYTIhiQkyKYlJMJkVRFJPJlEkmk2JSPL4iJhMJMZ5IpH6PHYwfO5hIiKm/J5NSMiklpW+NmJTEpJRIJo+NmIwfGzF18PhKInn8KyalpCRLsiIrj42aMpKiJCU5nhAj0ZgQjgqRaDgai8Ti0XgilkjEEmL8W/eT8YQYFx+7lnJQVdSU0RT12E1F1Z5m1EcHsqLK6uP/pv6oyIoqy9967LEnZUWVZeWx1fc8JXXnySspo37n7yeMJCuPTVJWklLKyFIq3ORjzyin/qioqvKdQNBU7Wyjnbry+PVVTVNUTdEem29dOw4fVZVVLWWOr2tI0ZD6yCgaUjRNUbUnX1M62yhPvGzqTk1WHgXUiUBLWanHLmNCAOD/BxBrTPdfwBMXAAAAAElFTkSuQmCC"/>
          <p:cNvSpPr>
            <a:spLocks noChangeAspect="1" noChangeArrowheads="1"/>
          </p:cNvSpPr>
          <p:nvPr/>
        </p:nvSpPr>
        <p:spPr bwMode="auto">
          <a:xfrm>
            <a:off x="155575" y="-1241425"/>
            <a:ext cx="181927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6183"/>
            <a:ext cx="3505283" cy="46932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48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87624" y="188640"/>
            <a:ext cx="77390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СПб, ООО «ИОЦ «Северная столица»</a:t>
            </a:r>
          </a:p>
          <a:p>
            <a:pPr lvl="0" algn="ctr"/>
            <a:r>
              <a:rPr lang="ru-RU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Международный конкурс профессионального мастерства специалистов  дошкольных образовательных организаций</a:t>
            </a:r>
          </a:p>
          <a:p>
            <a:pPr lvl="0" algn="ctr"/>
            <a:r>
              <a:rPr lang="ru-RU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«Мастерство без границ»</a:t>
            </a:r>
            <a:endParaRPr lang="ru-RU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2" descr="data:image/png;base64,iVBORw0KGgoAAAANSUhEUgAAAO4AAACGCAIAAABVKyFCAAAgAElEQVR4nKTc51OUWbs/ev+Gc/bezzPJLDkJiAQBAZWcc865u+mcu0kqCJgVlayOoo5xZpxgxoAJFRADKhKaznfuTOh1XtyA6DP7V+fUqbqqa4n47uO3rrXWtXpFZVREZVQEJTqyMiq8NDy0PDKcGhNZHptAi49jJCUwkxPZKUns1CR2ShI7JYmVnMhKSWKnpXDSU3mZGYLsLEF21sIiJ1uYmyPIyRbk5vBzsvk52YK8XFFhgbioUFxYIC4qkhQXi4uKJKUl4pKS6oryOiqljkrZSaXuotF20asa6FW76VW7GfRdDHodjVpHo9ZSKdKKcnF5eVF8wjYvr01Ozj/++/us2Oj9Ik4jl7GzqvL6jd+nTMhnRDmOKCdQ1SSmlBnUY9NT945cedh76/3HiWkDogV6OTQ9PvVRbUJUBkhlgGSE5pNcNfbrp/GuN+Pdbz53jYx3jXxuG5l6PqXQo8/O33t4+Oqj4789PXt36NbL0eFPMoVqUg29/wiPfkQQqw4BOhToCEAMY9i+j/gQrsPndQgw6MHcbcWjs2MXUatZB0x6YMLmrTDaiyNbtfDFCe3MBIRNaFFodhYeGoBOteEqmQFYDWBmsSwGq0UPLEs/MS6VddlisQzArAcmsnTARAAjBgyLpcMAQRYOCBygOEAxK4bOY4QV0wFMB3AdwFArClsR2IpgAMOBAbXqUasBBQRixZF5DJnF4RkENqthkwYyqCB8QgO/06CfNQZIo9do9JBKDylk76dHHssGHyrGXmt0Wo1erSKU/1EKjRH65UzPQSGntVZ8SMLz9/S0Xb/B33OTODf3fF3dSYnkpFTSI5V0S8gSd4nFXWJxp0jYIRR2CAQdAkGnQNhJLvj8Lh6/m8/v5i0Vr4vLa2ew2hjMFZSoiMqocBJ0RWQEJSayYEd4bkQ6IzGOnhjPTEpkJiUwEuNZyYnMpAR6YhwzOZGeFM9MSWKnpXAz0rkZ6ey0VH5WJi8rk5eZwclIZ6encTIzeNnZ3MxMXk6OID9fkJfHz8vj5eYK8vOFBQWC/IKa8rJ6CqWOSqmnUncuUKbvZtB3M+i76FW1FEoNhVJdUSkuKxWWlJQlJ2/38trs4vrDv79PCQ/dL+I0cum7qiouXv1lcpHyOKqcQpXThGpSLX/Qfv1W49mbe3rv9fz1ou/l6NjEJKJVzWCaOVw7j03j0Mdrnz63jXxufz12YnjsxPDY8eHJ51NqC6YyYM/P3X3X91KumB4fef+h/9XIzcdD1/sH/3428nBwdGj006fJKa1GbcJwK/ECxTo+Yx+NOgIYEKDXg5nn8JvWNyc+GuRGMItbjSqdQQlPY0gejiQrodfjGoPaoDeAecKAaC+dxSdGDQB8gfuNVzBjBDMmMGsCS+sZM/lH64zBOqMHZj0wmYDZAMwEMOmAEQcGHBhQqwGx6jSzhHoGV1qwaTM2bsQ+6jG5GYNnsU86+C0ODaKaUR2EzGKIFcWBTmZSvdQ8eKm4Nqg4N4W9k8EvZMoLcmWPUnVGpTgPoa81ylvqqTNq2V+KN23K6aeQAVMTWtnwDcWTC6o39xVDd6audU7dvqLGVSqdSkUo1ToV6ViJK5S4QmXQnj/VeUjIaa0RHxBx/dw97NbbBG7aJMrJOSuRdgkEHTxeB5/fzhO08fgnePzjXP5xLu8Yh9vK5pzg8TuEoo5Fyl18fheP38XlkdXN5XVxuF0cXjeH18XmrKiICKuIDK+IDC+LCCuPDM/dHpYUHFccFsFIiKfGxVbFxzES46viYxmJ8fTEeFp8bFViPC0hnp6UWJWUwExJZqelLoBOT2OnpbLT05lpaaz0dE5WFjcri5udzcvN5eXmcnNy+Xl5woICYUGBuKiopqysnkLZSaXupC1QJh3vZtB3Mxi76Yxd9Ko6GrWGUimtKKdlZuzYvNnb1fWHf38fExx0QMTZw2Hsrqo8c6ZnwgCPI4pxVDGBKqZQxTShmkSUj3r+vNvce3fvuTtNZ283/Hx737n7Xdef/fpgsH/o/fvPnybkE2PK6TH19HvV9LBy6tm0bEShnddB8zoIGF5cffju2QgOLDgwEsCkAyYdMGLzOKTTKlXyqcnJz2Pjn8Ymx2QKOQKpzDrIakCAHgF6PbC8xT8ffn3oofqZAcypDIQcx6fRWQg+iSN+CFyr1Rt1YFYHzHowC/Xfx8dHl6eyEViMYM4I5r+EMZjVz1j0M2YjmDWCWf2sGdEYcKPJuPBPzEZgnlQST59AfX3qR0+hCZh48Bq6+Qr68xX81zD89zv4NYSfew9fHEMujMFPNAgxr/tTrv5lSnFPpTw/8fmhelJn1X3Wq/6e/PU1dEtueDOJP5nG3kDGCcQ0pVCdgvBHqAVBzZhGfRuCn2JzQDXxt2rsN61JJ//Ur3hxXosrICMCmTENJJs636l4+UhjgtU61XLKKkKp0mt6u9sPiXitteL9Qo6P20a7DbZbvbwkOTmnhaIODreNw23nC05weSd4vBM8/vJqFyxkc6dA0CkQdPEF3XxBB4fTzmK1s9jtTFY7gyxmO4O5oiw8tDRsR0lYaGlEeG5wUPQmn4KwyLKIyKr4eGpsLC0utio+riohjp4QX5UQR0uIpybEM5KSaAkJzJRkdnoaNyOdlZrCy87iZWXysrO4WZnc7CxedhY3O4ufmyvMLxAWFAjy8wX5+dKSEmlJSU1ZWW15eW1FRR2FsotK3UWj7qpaoNzAZJDVyGTtojPqq+g1FKq0ooKRnb3De7OPm9sP3/0Q5u+/X8jZw2U0MCgnO49/1kPjiHwclU+SlHGVDFc/Pnvz7p6z91rO3dt7vm/fub69Z/uaz9xrPH2n8fSd5t57hy/d77r+6PzNJ78/GLj19OXDV0PPR14PvB0ZHH3/dmyo//XIwPtP47KxienxKfnktGJyWjk5rSAXU0rllEal0qPQjE6JIqMvP7179RG16hGgJ4D5s15x/M3Ri2NX1EajktApCFyGmRTwewxOxOEwnemRHgA9MBrAHPLpPTb12QishsWOQm+dhUYnocfv9bMLdjGtTvWbHJ0mDGDWCOZQzDB1XqF8AumBRQ8sRmAZ+4Q+uaH++AmdVOIjH5AxFTqFEKNq4s8BWKYzKE06hZm4+BGdMOlxK6Gy4ATQ3VVrHkGQBRiGcdW1qVGVGbs5/WgEG9YDMwb0GDCggMAAgc4bFeprEDGEzhmQGZ1G3adV3FCrBxXvTkPaNxodKntxTiN7rtGjGlytwdVaMy5/dHv6j8tqI6zWqdW6ZZFMKJU69ZmO44fE/NY6yV4Be7Orm/0G22Avr9r8gl5pdbdI1CORdkuk3RJpl1jSJZZ0iiULC5F4WY8h6BQIuvmCbj6/i8trZ7M72ByyOtmcdia7ncVeURYeWhoeVhYRURYRkebvn7Nte0V0dGVMdFV8PD0hnpWcyEpOYiUnspKTWSnJzJRkMonZaam8zAx+dpYgJ4eTmSHMyxUV5Avz84R5uYLcHEFerjA/T7TYIpOIpSUl1aWlpOYaUnNlJdlm1FEpO6toi0XfWUWvp1XVUqjS8gpRSSkjOyfMx8dvo/uP3/0Y5O29V8Bp4jEbGLT2owc/4apxVD6OyslUluHKaZ3m6cU7dxvP9jX39rWc62vpvb+398G+c0t1f29vX/PZe3t+vtt4+m7D6TsNp+80/nxnz5k7Tb13W873HbrUd/DynZYLd1t+ubf/4oMjVx53XX9x8c6bW08+Db6RyWQylebzmHzk3sjzn+/177v2+vcnKDAgQI8Dk8wEdb1tb39z4iOq1eiNChyXodg0akCQahz2wTCebt6iBzNGMItpFJhGbgDzy3plK/zyvbbnDirTGsC8HsxohyDtBTkm05G/oBnDNI8R2Z8qVGcwAIsG1734U63F9QZg0gEj2WAYgFFhJG4OwdpZnR7olRb8wifkJUqMGzFkHsetxB2V+iGkNQL9U0h+TzUxrlf/MXVfMwujAEesKGJFYSuKWFFkjpCrrkHEMDKrQyyEVnVXO31Fq3yo+nBO+eG6EpLJnp9WK99odPACZRM6PfBI/sdltQFS6VQk5aVUlhPKUyeOHhILWuukLXy2l7OLwwbbYK/N1bl5Z0TiLh6/UyDqkVR3S6RdEmmnWNq5AFrcKRR1CIUdQmGnULhEuetLl8zv4QuW1l0c3orKqAhKdBQlJroyOqosMrI8OrYyJpoaF0tPiGcmJbBTkrhpKdy0FE7qQpGOOempvMx0crcnyM0R5eeJ8vOEebnCvFxBXq4wL1dYkCcqzBcXFUiKi6QlxdKS4urS0urSUhK3pLi4urS0uqysurysuqK8uqKiprKyjkqppVDrqLRaCrWGQq2urBSXlQmKitm5eZFbtgS4u6/84Sc/d/cWLrOZy9zDpB3bu+c9PD2BKcZR+QSmmEIVMkwpN2gHfr1/r/Hsvebee83n+lp677ecvb+398HXoB/sO/eA/OHe3gf7yDr3YP+5B/vO9R+5+LL3r5EbD8deDMvHP0O4mgB6HJjVBD42PD545cnT438+PXjt+dHfnh26NvLbE8SqR4AeB0aFBTv97lTrcMtz9XvYYJHjuIIg4FmAGW5g8FYMDiVMzwwAGIBFpVFhOsQAZg1gYaunAxbNyCjy6L32wUc9mMONRu2AFn4CQW8QPZgl5k3K55Bu1iJ/DClHUD0wj72H3t7XEsCAAj1q1aNAjwI9AfTTeuLGMArPGw3AqJzBez8hZ8bQ36ZgzQxOWIk7KnWfBhpFNf3qac0M/lGnuC57qJ1FUICRlBGAIgBFZgm56ppWN4LMEIiZUCtvQ/ArdMYMEUrF0Bml8o1s4Ixy7KHGgGtwtVan0VjwqZt/qJ71qc3IUndBlppQTmPKk8cOHxbzj9VJm7hMD0dnRxu7EG/v2vyCsxJpF1/YLRL3SKvJVO4USzokkk6xpEsi7hQJO0XCDuFiKguF3QvBLFhCTC66uLxuDm8FNTqKGhNFjYmiREdWRkdWREVWRkdSY6PJ/pi5mMoLlNNS2WmpiycYaYLsTFFujigvl6S8pFmY/4Uy6ZiMZDKVl+K5rqKinkqpp1LrqVW76PRddPpuBmNXFX03g7mzil5LpdZSqNLyclFJWdzWrQHu7qt/XLnJ2XkPu6qFy2hiVR3eVTeiHJ/AlV9SGVMqTNCrv5/cazzb19J7r7m3r7n3fsvZB3vPPtjb+3DfueX1RTPpeF/vw33n7u858/Liba0ZR+Z1ODBiwKwy4B/fTQ7+/vxZ299PD/767NCvA62/Dxz7feDY788PXR25/BCe0yFAh1kNChN65v2ZI4M7/568pzVaNGY9YjVhYA61TKNwOgb7oXizHgDIrJdpIHzGQB4+6KwmPTDhc0bNqxEcRtR/fMANemgSQT4g8EdU+0yrAxYY1Sn+UmtGcdkd9cSfKhwYPw5pR+5pcJIy0BvBrAVY4Rn0g0ZzfUA9plXBFlQ7b+r9iIzpCXiOgOcJAhC3VZqHMIzM4aiVIIBeZtJem7g1ppcZgBkDOAZ0iJVArCTlq5DuDTKjQ8w6teKmFnoBmw1q6LNiuFeLTCrH+mUPO1TKTxo9oiYg2eDT6V/Pa6FptV67vFcmt4AyVN5z5OARieB4naSRTd/o4OhgY7fN23t3cfH52rqTEulJafVSg9EplnSIJR1CUbtQ2CkSdQiFnaKFSO5a5pgUvACay+vm8bs53BUVkeGVUREVkeHlkWFlEWGlEWHk/o8SE0U2yvSEBEZiIic1hZuexiH3dmmp3Ix0XmYGSVm84DhfXJAvKsgnHS9SLiQbDNJxTVlZTVlZXUVFfWVlfWVlPY26i05b2vA1spiNLGYji9XAZO6iM3bTGfW0quqKSmlZeWJIsL+7+9pVq13tHXYxqC08ZhO7an+1eHDq4yRBUpYvUR66N3CvsbevubevaYlyLyn1K8pLqbzwt70P953r233q2fkbWqtBbcLHJuSDd1496brVf+Dak/1Xnh/+9fnR354f/W2g9deB1l8HWn97fujq8C/3tDMENIcjs4TSiJ15f/boYP2FD79Ac2YMGFFgQIEJnTcjCB+Dt2BIDmRUTECEDEZxq1EHjAQwEsCoA2bMTKgHhnRWo/bJFPxKqXmhwQk9NIVq7qtxYFK/hTWPtZr3sGYU+XxNodHiMhk6cEmhMer0wDALwJh2+vjJjuKKssy8gqyC8piExPzi4jPX/zjzgZgy4gaAa2dxaAa/rdb0I7AeEAjAESuBWvWP1c9/m7wwir9RmORTxPsp9C06h8MWTKY4q8GHEYsONmHq6evqyXOqqRuK0Qtq2SNIB0E6jeL9HdnD3ukn16fuXJq+dVGj+Kg1Imqd+otjXKnEFWqdcgqe7jq0/4hEcLxeuptJc7NzcLSx2+7ts7uo6IxY0sXjdwoEnQJhO1/YxuO38QVtfMEJHr+NLzjO5R7ncjpFok6hsFMg/IbyAmg+v4fH7+Hyeri8FWXhoeTxRWl4aGl4aGl4WHlkeEVUJCUmihYfx0hMZCQlMpKSOGmpJGVOeionPW2RcpZwMZXFBYuUC/IWKBfli4sLJUuRXFZW/XWXvJNG3Vn15fiigcloZDIbWaydVfQ6Cq2eSqupoIhLykXFJUkhIYEeHutXr3FYv6GWWr5XwGri0FvE/IFPbyd1qm9Sefjx4N09Z/uae/uaz/a1nCUpf+P4K837esn1/aYzz09eHx0eHXnx/sm5uw8OXn3Y/Mvj/ZeeHLr67PDVZ4evPj989fmRawNHf31x9LcXrb8NHLo6dO6OxoRrLThsIVRGovf9udbB3T1v2hQzKAFMKDCgwIgBgOLtKLQFR0KV2rtjaoOSIHBgIh0TVqMOmFEC0b4c0gMLokE0F8ag+0ocmBENrrmjRM169WM1bjISwKwDZtkA9Llfi1oNr/5WDtxUw3rr73dvh0VG+Xj7+vpu8fb28/DY5Obm7uq60c8vkLX/zK9Tuj+m4StT0JgO/Uuhvq3W4lYcseKIlcCADp4nBuHH/fLeV4qLI8pLKt07zKqHzJAaG4T0k4gFh40QjH+C0bcQ8gbCJyADpNWptDo1ZIA08Lh6+rVG+Q7SqyAjotFpvqJMkJRVE9qpjgMtRyT8EzulO+kUZ1s7R1v7HT4+u4uKfxaKO3n8Dh6/nS84wf3m7EJwjMM5weORTXOXUNQlFHYLhKTm5aAXOw3+QipXRkdQoiMpMVHkJy0uhp4Qx0xK5KSmclJTuWmp3PQ0bloaNz2Nm5HGSU/lZqTxMjMEOVnC3BzhMsrignxR4YJmcVGBpLhQWlJUXVqyFMk15eV1lRV1lMp6KmUXjbq7auFmpIHJIFN5D5u5i06vp1bVVlKryyvFJWXiktL00NCtHh62a9dtWL1GXF6yV8hp4rGaeJz+1y9lBs1yynKj9s3LkbtN5+41n+1rPnN/kfJ/pvI/ZHPL2Sed1x91/3Wvqfdhy7lH+3/pP3Dx8cFLTw5dfnroyoLmI9cGjl4baL32ovXXF4evDp29pTFi0IwOntFpLPrzoxeODTUcG9w7SkzpgBkDBgwYMQAww3UECiQwX1x3WkEAPZjTAQvxJZUtiFoBDbzSgRncatT8NYG+0+LAAkOY6rpcMwir76kwqwEFBhwYldPo22tyNYbDRv3YK2PLzsvOGzc7OLps8d8aHLJjx46IwMAQ/4Ag/4DgoKBtISHhx//oe0WY3hCYZpb4bEAnTRhiJVBAoFYCtRIYIAhgwKw4Oo9gVgKzEug8ilkxbE6HzmDoLIrMILAJgY0IbIRhCwSZ1FpCBRnUkEUDGbWQEdIaIcgEaS2wWq8muwtSM3mCodGrxtWTHXubjkiFJ3ZW19EqHW1sHe3sQ319m8rKe2tqlk4wuiTSdqGoTSDsEEs6ROJOkaRTJO4UiTtFok6ReJGyoGdR81KPsaR5BS02ihYXRYuLosZGU2OjqbFR1NhoWlwMeS1C7vl46am89FRueio3g6w0bkYaLzOdn51F7vnEBfniwgXHS7W45yuqLi2pKSutKS+rLS+rqSivrayoq6ysp1J20qi7abTd9KoGBr2RyWhc0MxqZDIbGKydVfR6Gr2GQq2prMyLidnq7m6/1mbNj6t4RfkHhNwWHmsPm3Hv+SOZUbu8wZAbNe/evL+39zyZyve/TuVH+8+T9a3mfecekOuW3gctZ8nf7D9wof/AhccHf3ly6OLTw5efHb7y7PCV50euDhy9OnD06kDrtRdHrgyevqHRo4hVj1qN2jn9+dELx4cajrxseKEd0YMZlDzhss5jxgGLcTsOb3nUX/P3g4G3k5+weaMVAD0wEVajDlgg+aR2ZBifNxLAjCAoaiAwYEJ0ODwGw58RWImic3oUGDBgQCw6mMAhE2EF4Mnr55s2+9s5uDm5ejq7bdro6e2xydfbN9A/ICQgcFtg0HZPT+/i8jLUjBiAHgUEDggd0OmBDgcEYiVQK4FYcRxgBMBRgCEAQ+ZRyIJqjIjWhGgMsEILKbQarUGrNWq1Ro1iWiGXyTU6tXxaLhudUmiUGr1Go9dOj49NDQ8pYLlar1Hr1CqCpKxS4kqNXj2mHG9rajgqFbbtqq6mlDls2OBsZx/m67O3ouJ8Xf2p6uqT1TWk2ja+oE0gbBOK2gTCTpG4jc9vFwjaeLx2Hr+Ny+3gctvZnE4ur5PD7WBzOtncTjank83tYHE6WZx2BmsFNSaSFhdFi4umxkVTYqMosdHLKXNSk7npKdyMVF5mGjcjlZmSzE5LYaYkL1Hm52STWz0StDA/V5ifJ8jL4eflCPJyBfm5pGlhQb64qFBcVCQqLBQXF0mKi8kDuKVUblzoLpiNLNYeNmupY66lUmsolKKEhK0eHk4b7FZ+9xM9J+uQmNvCY+5h0m49uD1thJbOladQhdygGf34qW//xb7mc33Nvfebe++3LBxfLKf8j6aX1zeUnxy++PTIpWeHLz8/fHngyJWB1qsDrVdfHL0y2P2XhkBQYMCAUTOrO/f+7PGhhiOvdt5XPNKDWQTokXk9PAfGlUP9D5JamiLDQ4MD/X3Dw7YVFRdc+ePXGWA1g1nCatABo36x5dABsw6YMGAggIkAZhyYcGDGgAG16jFgwIAFB3NGAJSENj41xc7JzcVjs5Orp72zu72zu62jq4OzBynbydXTxc3LwdHt1NWLM2AWteKYldDMYO9QVGbEMCuOWgnMir9XQk/fa9RGFLViuBV/P6p+elOu1SFqAh66OjExqIQsMDQDK8YVk91vFc+mtDPQ9MjUxM8jarVKY9BqLaj81dD0pWsaQq3Sa9U6jYpQqwi1ElcpMZVGr/0oHzuxZ/fRamH7rhpJRan9uvUu9vYRfr77KJRzdfWnqqu7ReJOoWihP+bxj/P4bQLhCR7/OJfXxuef4PGPsThtXP4JJucEk93G4rSz2G1MVhuT1c5ktTGYbQxmO4PVwWSTqRxNi4tZTOXopeOLRcqpvMw0knJVYgItIaEqMYGRnERPTmKmpjBTU9gZ6eyMdE5mBj8nm/xkpaex0tN42dmczExuTg4/L5eXmysoWLgukZSUiEtK6pc1yg1MRgNrqcFgkdXIYu6iV9VSKbUUSnlKcrCHh4ut3Q//+r48PfWQhNfMZzUyaddvXJeZYJKyjExlvXpMNtF36FJf09m+lt77Ld9S7j9w4VvN/wF66a/6D1zoP/jLYjBfenbk8vPDV54fufL8KEn56qvOP1SolqSstGBn3p88Mdxw5FXtX5N/Y/MzkEU/bdCfvf5nflHRVn//zZu8vb08N3u4eXm4bfbcuHmTR3V9nW7GZAazONATwEKAWQLM4MCCAxMGDOi8DpnTIzM4YkGQOQIDBnQWR/QfIPyZyfKh5cje9XbOThs32bu427u42zm72zi62ji62jq62jq42jm62Tq6OTi729s7R6blPVBoMaDTAWJMj3W8gm58RghAIFZcB3RvZcjtxxp0DsesqA7gE5PQi7+VmAWDzMi76zLlBy08h6hxzdTvn+Vd79Vv5NAsrByTT18ehTAtSVkx8lr+5w2NAVLrNF9RxlVaAzQ69eF4486j1aL2XTXC0iK7tetd7R0i/fwOUmnn6+pPVUu7xeIOgaBDKGoTCNsEwuM8/gm+4IRA2MYXtJOffGEbT9DBF7Zz+B1cXgeH28HhkjfYnYuX2F1c3grSMVnUxUiuio+lJ8azUhI5aQuRzM/K4GakM5KTyKInJzFSklnpaeyMdG5WJi8nm5+bzcvO4i0OEgny8ng5OYK8PFHhwiGGtLSU3PzVlJfXVlZ+S5nJaFxEvER5N4NOzhXRMjK2eXq42dl/9z//LkyMOyzht/BZjUzqpasXp0zwUoNBXvhN69SvbvXfbfy5b8/PC43ysgaDzNr+/ef791/4B9D7vwX9pcdY0ryM8sv260pITXaxUyao501723Dj0cG6y58uq01mhdHY1Nrq6enl6uzq7u7h5urqvnGjm5ub16ZNm728fL29vTw8eSIBMWsi5k2q0bealw81Qw+1g3ehqTcYmIENWu3YX9DkH/DUHzD2EQNzMP4e1lzTE3eGXx/y9ttk4+hu6+Rm4+hq4+i2wcF1nZ2zjaPbBnuXDfYudo5u9o5ujs4bnZ03um303v3rIxWYMQLdEw16c5q4+BaRmXAcEDpAvJfD9we06DyOzGHILP7hg/bFDSVqwbQm5N31KcUHDWRFJvsnFY+n5X+Mq1/LoVlY8XF6+soohGm1eq3WgsqHh+R/3dAYv6WswlWwAXo3Pnpsd31rjaRjdx2vuMBm7TpXB8fILVsO06vO1dWdkkpPVVf3SKXd1TVd0upOibRdKOoQSzol0s7F+78usaTrS7u8sPnrEQh7hKKFhUB4UiBcQYv9QpnUTFJmJMaT03Ds1GReZjovM4OXmc4hz+PS09jpaayFsaEsfm42eb0nyMsV5uUJ8/IE+bn8vFx+Xo4gP48ciBMVFomLi8VFReLiIklJcR2V8g3l5XncxGE3cdgk5XoatdxnO0cAACAASURBVIZSyczN2eHl5e7g8O//+VdmdMQRKb+Fz9zDpJzrPTVh1JIXfpOoQoYpZZhSrlMr9Nq3z189br/at+dMX+OZB829D/d+oblUC44XF0t8/5Hyl2A+cvn50SsDrVcHjl59ceI3hVqFAiMBTJ90io7XR04M7T76qubCh7PaeXCo56SDg7O9g5O9o4udk6u9k6utvZOdvaODo7OX12Zvb28/X19vL889e5ssAEAvHiJPb2DIBIZ+RggZBszoDAp/vo4Zp/B5DJtDMWDA5zAdMAIADnccW7lmg62j21o7JxtHVxc3T1LtZo/Nzs4bXV3cPTdusrV3sXNwdXJy27DOjnugGwVW7RxxcxpFrca/x5CnCkwPdATQjSrhv++qHz7T3H+ovH9Pce/X6Rc3FagF0xrg979Nqsa18inlxJ/jWgya+n1M/UYBzcKKUdn0lfdaXKsxaLUzqPzVK/nfN9TLKCsXGwzYAL0Ze9u6s661RtLZUM8uzFu/eo2ro2NUQMARBoOkfLJaerJa2i2VdkmrSc0LJZZ0iaWLjoVLR8s9C5QXEPcIhOTmb0VVXMxSfUs5NYmRlMBITmSlJrPTUslba1ZqCiMlmZGSTE9JZqalstPTOZkZvJxsXnaWIC+Xn5vDzc7i5mSTn7zcHGlJibCgYBF0oaSkRFpWSlLe9U+UScdNHE4jm7WbyaivotVSKrmFBWHe3p6OTv/6738lhW4/IuW38JhNTOrp7rZxvWaJ8hSmlGHKaVwl16lVFmQaUY6+HH556VZ/66X7zb3395x52Nz7aN/5xwcuPD74y+ODF5az/s/GYznlx4cWO+bDl58dubJI+cqL47/KFQoEGAlgGoY/Hx/ad2Jo19GX1Zcmz//x7Nlmny22do629k6b3DclhIbFbdu2ZdNmB0fnDbYO9g5Omzd7e3v7+Hp7+3lt+qPvlvnzO2R0GAMABbMYmMOAEZ1BoYk7qFGFzJHTm3oMmPA5TEuMpWamrlxju9bW0dvLJzk0NDkkOGFrYF7Y9rKIsJLwHTkhW5P8/SJ9fLxc3e3snFetWi+ob5gHYITAL4xjLyDi11H02msEntPpgP7tNNz3WDsNoXIY0erR0RHNi1sKxIJp9cjo75OKD5qxG+PqcbXWCE/9+kn9XgHNwoq3sulrH7SEVmPUamcx+YuX8pu31CZYpdOolqWyAldBRvj1h9et9bWttZLOhp2M/Jz1q1ZvdHSKDQhoZbF66+pOV1efqq4+WV1NpvJXlMlglki7xOIukahLKOwSCnsEwh6hsGcpmEnHAuEi5fiYqvjY5dlclRDLSEpgpaYwU5KYKcms1GRWago7NZWVmsJJT2OkJDNSU5hpqeyMdE5WJi8ni5OVISzIE+QvzL6RQ3Dkp7ioSFhQUFNeLi4plpaWSkpLayorqivKaymV5PQFqXkXvWpnFW03nd7AZO1mMBtZ7D0czm4mo76qqoZSKSwpjvLz83Jy+vf//DsqMOCwhNfCZzWxaZ3HDn/CVROYfJxsMJYoE2o5oVYatOoZVG2GpzXTY2/ejdx5/PKXm887f3t85FL//guPWs49aj73qOXco5bz/XvP9++70L//wpeu48AS5fOPDy6dY5BHGVefH7n6/OjV50euPDt4eWp8CgYmwjrzRDXcOth4Ymj3saHa7tfH8irKNqyzsbV32uThWVtWfLahvrE4tzwiNNTHx8vN3cHByd7B0cPd3dPD02OjW1Z29vSzR+i937WDDzQvbsJTb1CrCZ3TQWPX4YlrkOIhOkdgwIgBs84iH359erO3h62jm7und3hQUISfX4Cnp/9Gt/gAv6KwbVlB/klBgdu8PKO8NycHB7m7ea78aR1PIp0D1ltq4paCeKbGXqiwq4PwJxQ3At3rKejBC4gAOA5wHSA+fdS8vK1EZlCNHnn/x9THS5Oyp9OwBdbgWtlvY5oPSngOVryVyX/9BJkRjRnWzummnw0obt5WGxHV142yElPBRnjw3eDRuurWWkln486qnMx1K1e5OzrFb916gsM5V1d/urr6VE31yZqa/yNlSZdI3C0SdYtEPULRlzBerJMkZVp8NO1rytS4aHKYsyoxgZWaxE5LYaWmsFJTuBnp5G0fIzWFk5lBNsqcrAxuViYnK5OXm83PyxXk5wny8xYHO3P4eXn8/HxhYaGwsEBQUCAsLhIVF4lKisWlJdLyMnFpSU1lRU1lRS2FUk+l1dNojSxWPbWqjkLbzWQ2cXkNLNZO+gLlWH9/byfn7/717+2+PgdFvL18VjOHfnxf03toYQxjaec3jauWNCt0GqUB0lhQaB6H5wmtGVVharl8avLd6Meng+/vPHn3x/3hizcHf/7jRedvz05ceXLo4uMDFx8fvNi//5f+/b/0HyDr4uODF58cvPSUPGA+dPXpgStP9l16fvTyyOU7Sq0KAUYdmLsz/fDY0K624YbjI7WSn6s2bvRctdbG3sm1Mj7qCK10P6WkOi2eFxteGRaSGxQQ4+Pt6uTi5ODk7urmsdHd03PT+d01lnePcZ0KVb/TPj2PIOOo1QCP/4Xrx7BZGLXqMGBAgcEC5vuHnto7Om309AoKDtkRELDFa/MmD08P143uzq7uzs4ezs4hgUF+m302uW0M8/f38fJZu8ZGVFMDg/nrShwDBgMwGIHhyTj68ANiAvrhSfjeAIRbcWQexQH2bkT9/C85MoMqcfj1ufFPV8YhHIKMkBrWTJ7/oBqRQ3PI9MtJ2anX8lujshsjsr9fyn65Pt3RpXj+RGWEVYRajatVuEqFqVSYEjHAr16/OFIrba2VdjbspGSmr1m5yt3JOSFoazuXe6627lTNV5Q7ScrS5ZQlZCp3i0RdQmG3UNj9H5R7+MIevmAFNTaaEhNFiYmqjI4kqyI6siImsjI2qioxjp6UUJWYwE5LZaWmkA0GuecjzyjIHoOTmcHPy+HlZosKC3i52dycLGFBATc3h5eXy8/PExYWCgsL+Xl5oqIicUmJsKhQXFIsKS0Vl5ZIy0prKipqKivrqdQ6KrWeSt/D4tRTqnbS6LvoJGXOTjqjhkIRFBcnBG71cXb5/l/f+Xt67Bdy9wo4LTzWkcadb1Tj5N31FKqQoV+lskKnUeg0Sr1WZYDURlhthNUmRGvBoFkcthIY0CmN+LsJ5JMM/jwNfZapxmWKqWn5qwv3Hu+/9Pjg5ccHLi2vJwcvPzlw+XHLL0/2/zJ48vqH+8+U8kl0DienIFCr+ern6ydeN7QNNxweFKVVRa5eZfPTeruYoIDmwrSmovTa9DhBXDgvZgc3egc3chslxD/Y09Pe3tHV2cXV2cXF2VWQnWr4PIwDKwas0NubiGIQAyZ4og+bQTBgxcAMMkegs7oZAP58dGe9rZ2Xp2f0tuDILVtStgVHBfhHbNkS7LUpNTAwxMNju9emMB/vtG3BtNjIUO/Nq1euke7a+cQ8f0ON6wE5kqr/AGHXX2qnddjQuPb+Sw1kxjArisyiH0ZVbwcUGj2igLRjz2RqhQYywbABVmvUisEp1YQCMsLKCYX6vUzzfkrzcUL7+TOskqmePlQ+uKU2o8tTWYWrEBPyYuj5kRpJa620q3FneXrqmp9WuTs5JwYHd/L5vXXfUl7QLK1eplncJRZ1iUVkKncLRScFoh6B8ORCPJNthuCkQLCiIiqiIiqiLCK8IiqyPCqyLCqiLCqyIiaqIiaanpRYlZhQlZTISk1hJCcxF4c8mSnJnPQ0dkY6feEQI0OQl8vPzeXl5gry84QF+eSDEUFBgaCggJeXKywslJSWiIqLJaUl0vKy2srKmorymsqKhVsSelUjg9HAoDcyWU1szh4Wp4nN3cPi7GFzG1mcXQxmLZUmKS9P3bbd19n5x+++93JxaeGx9gk4e3msQ3XVQ7IPk4Rq6bbvf6NMataYEMiCIXM6ZBZHrejbT5qb56dvX5Tfuiy/fU1x66pidIoYufGsf+8vjw9d7j/4xXH/3l8eNZ1/dvTSh9/vTr57J8e0GNCjQA/PE/A8jgP9tBk59e5k2+vG9jeNDTdpPls3/bRqw3o7B2Zi5MGy7L3FGfVpceL4cGFsqCAmlB+1nbk9MNbby9HBycnB0dnRydHRKS00RPGsT2c2w6px7YtrmH4atRqhz38iqqcI+g7WPkN00zD83GJ68culw2vW24b4+VUkxKZuDUj2900LDkwK8CuJDDtcXlAaEpjkuzl/21Z2fJQoNiI7cMvKH1eVsXgfzfMf9Dhq1ZH/97QzuNKEa8w4PIsjszgyh6HzKDKDojMYNodCRgQ2IcgsAplhrQHS6iHIAEEzMGyGIQMEm2F4FoFnEMiCQBYUniVU6knF25caI/xVg4GrYDP69OWTw1LxsVppV+POktTkNT+u9HByTt4W0iUQnK2tXU55IZirSdDSTqmkUyLpEou7JeLuRco9QtHJpb5CKOwRCHqEgh6hoEcgWFEeGV4eGV4ZHVkZG02Niy2PjiIdU+PjaAnxjOQkdloqJyONfMzHy8wgX0BxMzO4WZncrEx+TrYwP19cVCTIyxPkLczXL80oS4qLhQUF0vKy6vLymsqKWkplbUVFbWVFI4vZzGE3sVh7mMw9DEYTk9nMYjVz2E0cTjOH28zhNnN5zRzuHhZ7N4NZT6PV0ajZERF+zs4rv//B1c5uD4e+T8jZK2DtlwqffXw9pVOPL972/W+UtWYUB2bEalAa4Y/q8c+wjACG9x/wvl9U9y7K716Q3Tk3fefc9KQaf3v7xeN9lx4fuvz40OX+/RcfNp/v33dh6NTvE/0Dn+VTjxH85BTxBMawGRSawaA5HJ7HdcD4Gv18YvhQx+umtre76Eez7O0dvlu1zst9ozglhh4ZUhzsV7ltCycihB+9QxgTKo4O5YcH5wf6bnRycbB3dHJwdLB3CvbzHbzco3v3GB65hyNjBLCgFgxWD6Ca+yjUj6JP8TkYt8gslsHrf7aut7Hf5uvDTkmgRkcUbA/ODNyS4e9Ljw6rS44RRO0oCfTlRmyvS4jckxCV6e/73ferMvKLZsCMHuhRoFu6ssYXnwCigEDnMWQORWYQZAaFzShshCEjDBlhrQHSGrQaA6QxaDUGSGuEtUZYa4Cgr34B0ui1Gp1GrdOov6FsQR8/f3RYKm6tlXY37ipIjF/940pPZ5fUbds6uNzTUumpmppTNTUna2qXUvnrknZJxF3LKHcL/6O7IHtlgWBFZXQ0JTamKj6uKiGeFh9Hi4+jxsfSEuLoSQms1OSFcYusdH52Ji87k7/4WmThwQhJuSBfXFT0zZT94mxnsbS0pLqstLaiXFpazM3NYqSn8PKyufnZJQlR/MKcPWzG0sFFM4fdzF2g3MLjNXN5e9jsRhZzZ1VVHY2aHxuzxcVlzY8r7det28mg7Bdz9wnZLULOw9cD5BjGJPbPlNVGGAOmab32xt3fO47sOriT3SAoP9Isvnr15M0/+x5eUT28At37RX77zPTAfRVi1b+7P/R435X+fZcetVx4cuzq29/uTb0fHYGg3zW6Ix/x+kG46TXyUYdBFkRtQTUzqGYGQ+eMf089OjbU3DHSfHhQnM4MX7vG5rvVa6ODAinROwJdnDY52IW5uxQH+TLDgijbAsqD/KjbAgoDfd2dnO1sHR3sHO1sHXy9vPqf981aZ3XApAMzBDAQwKADFgLM4mAGBzMYMGDANANA/+vnto6OW702MZNiS0K3FYQEZgb4pm/xztjiVRjgUxroU7TFixLkJwgLakiIiPLa9MNPa8OiYrUzGAEMi9MXOAmaXCNWDJ1HFyhbENiEwCZkudSlgr52/IWyAdIsu+pb0gyb0UdP7h+SilrrJF2N9TlxMat++GmTs3PGjh0nReIzNTWna2pO1dacqqnprqldCuYuaXVXtXRJc7dE0i1e3PaJ/mnbJxSeFAhXVMUvPHmqio+rio+jJcTS4mNpiXH0pARGctIi5Qx+dhbv62KlpzHTUzkZ6bycbEFePvkEVVRYuPgWNV+QnyfIzxUU5IqL8vi56dSkGHZWsrgkp7qiIDs8aIenU2Z4cEVKHDMno55GbeJwmkjKXG4Ll0dWE5vTyGTtrKLXV9FKkxIDXN3WrVq9fuXqGmr5AQlvr5Ddwmf1kWMY2MK58tKeT6HTyAm1xoxq53S3H91oklYJcqKocVvzd3gVh/mw0sOZGVHCoqTDEtGVjlsPLmvvXZBPTkMY0L97NNJ/4MrghVsfn73SauWfDPgpGdH0Bt35Cm4YhOtfwWfGUGgRsWYGg2bwKQN26t35E8MN7SN7Wh6wozICVq5a/9OadblRYXWFGfFBAT5ubkGeHplb/egRIUk+m/xdnPxcnHZ4urs7Otna2Nva2Nva2nts9Pir78YsAAQw4cCIfamFoWQU6FFgMICZj5oxd19fRycnSnxUXnBARoBv2hbvTH+fLH/vvACfkq2+RQE+Rf6b6SH+oogQHxfXlWtsPL383kx9NAHLF8FgiTKGAAQhKc9+Rfkbx0ua/4GyXqv55tZ6MZX7Ht49JBW01ok7G+syoyNJypmhO36WSM7W1p2uqTldW3OypnaJ8qLmRcoSabdY0iX+6gTj5LJzjJNCkvLitm/hMy6mMjaqMiaqMjaaGh9DS4hnpSbzMzP4WZm87Cx+TvZyykv31dysLPLcTVS4MGUhKiwSFRaKiwrERQWiwjxqckyy/6bs7QHUlGh2TlIju6wqM15cnrNXRKdkxBfEhfMKc1p4nGYup5nLaeFxW3jcRcrcRhaHfOdHSU8P3Lhxw+o1q374UVhWdFAq2CfiNnOZNx/clpmgpVRefnyhNaMynfbIwfqKGH9eehgnPSwnxCvZf2NKgHtRuH9l7PaCUP/CUO/q0rTzR6+9GcCRORyexadkU7Lxz5AFRYAOm8fPTcC1Q0jjMLJnGGkYQuoGkX4NisyQkYxBczgBTM+1n44NHWgbbmwd3nn4sSQiPuSHn9autbGjJEQerSqoyUmuiNpeFBpMiwljhAen+nkHe23ycXPzdnF1dXCy2WC3fr2tjY3DRjf3v+/9PQMABowoMJKfKDCg1uWU9Rgw6K3GlJzsdTZ2lQnRRTuCswL9IjY6p/p5lWzfWhkWXLzVN8NrY5G/d9W2AMb2QEdb+5Xr7OwdXW88umcBc8vCeCmSyUdQC6kMm//XSP5Px/9IeckxSfle361DEkFrnbizoS41ImzlDz95OTvnhoedkUrP1taerq05XVt7cpnjZZSlndJq8hsFuiXibpGoS7RwfHFSKDopFPUIRT1CEbk+KRCuWDq4oMRGV8ZEVsRElkdHVMREVcZG0RLimSlJvKyMJb7faOZlZ/FzcwT5eeKiosXnIeSUfUl1abG0pEhaUsRIS4z1dk3Y4p4U4JEY4FGWEJoT7p8fFdzEKWtkFidu3VwYF0bPSmpgVrTw2C08zoJjHq+Zw2/m8PawOLsYzHoanZ6dE+Thbrd23Q///o6dn3O4WrBPxGliV/321+/k3fU3lFUGWG7QHj5QVxTqXRzmm7/DO2WLa5KPS16wNyN2W11GzJ68JElKRLqvW7qvIyst4l7fTRwYoRkMmccRoINmMMyCDKFI01ukaQTd8xppGEbqXqGH36HTRlSz2F3Ac7h21nj+42/HBne3Du48Przz/tStmLi4H35avcHOkRITuq8gtSk/tTopih8b1lyYyY0IoYT4F4X45231zfD33ujguG6d3br1dus32Pt6+z4ZfGoG8+ShGzkHtxzxwsMnKwEAONx57PtVa3OiwsojtucF+2dt9c8K8M0P9C3e6le0ZXO+n1d5kB8ndGuqz6aVa21XrrFdu86u59zPJjCDguV5jKNWDLGiC43y7P8vystvrZdAQxb09p2/jkiEx+qqOxvqk3dsX/n9j17OzvkREb01tWfr6n4mKdfW9tTUdtfUdNfUdH19wNwlkXZLJF1i0cItybJLvm4en7wr6eLxTwqEKyix0ZTY6PKYyIqYKEpcbEVMdGVcTGVsTFViPD0pkZ2a8oVyThb5XS1fac7NFuTnigoLJMVkc1wkLS2uLi2qLi2uLi0W5mdHbnKO8HRK2LIxxGVdbuiW2M3OSf7uGdt8aElhcZudQpzXpwV7p4X4MjITaytL9wl4LTxuC5+7l89r4nAbGKxddEYdtaq6opKRk7N9k6fj+vXf/fe/qFnpR2oE+0ScZg798pULU8Z/oKydJc5f7i6NCSgK9w93s4l2tysK8WFEBYnjdzSkRx/IS2in5bVRcwTx25K8nWLdN4gomSPjwxgwamcx7SwGz6BaE3J6HNk9gjaNoI2vkd1DaM0r5K4ShUyI0rRAmbAa+1XvDr7Yc3BA0jncNIQ8R2b18SnJ6zfYfbdqbf6O4NrESHbo1kJfD070jv0FmfzwkFL/zZywYF5YMGu7f4CLy+q1tuvX261ZsyEuNlahV+uA+Su+pOClAnrUSljA3NO3z1bb2G90di0KCynevrUsbFtxSEBhoE9JoC812J8S4l8V4l+0ZZP9Btsf1tisXGOzcvUG6a56AhhwoP8qksGySJ5FYAsCm9H/Q6P8/5LyUipDFvTGjeuHJcJj9dWdjTsTtm9b+cNPXi6uBZGRZyTSU9XVJ6ulPdLqnuqaDpG4XSTuEEs6JNJ2saRNKGoTitqFoja+oJ0vaONy23n8HrG0ncPt4HA7ubx28rk1l9fF5bWz2F1c/gpafGxVQiw1PoYaH0N+xwV5OcJITiLv9njZGbycxTmh3BxuViZ5qMxKT2Omp7Ey0jlZmaLCfGnJAt+lqikroSTFbXOxSfD32O66PnHLxtjNTqGuG9ICPFL9PeI3OQTb/BTtZpvm75GzfQs/L5mZmbiXz93L57XwuHv5vL08/h42t4HJ3kVn1tOqBMVF4d7ezhts/ue//qc4OfFojZCkfL731KQRWppXJimrjfA75Ri7PKNgu3eKn+s2hzVZAR7cmODapND6pNDGlPCWjOjWkrROWu6R4hRhUnhOiHdygFvPyf0aMwJbcWgORefQOyqk9jW6+zXS8BrdNYxKXqI/j6EqA6rQw9M6WG5ANCZ8CJrqGOw8O3LkvuwvmUGmAyYjmKHzmP4B/rZOzmlbtzC2BxZt8cr325Tnv7k0wLvcf3OBjzs1yFcQFsLfERjp4bZ6nc369barVq3lC7iGxWHOpZen/6gZBwZ8lohLSfnXj6sytgWUhwdVRoRQwoIoOwKo2wMY2wPp2/yL/TzdbWx/WGPz0xqbn9bY/LhqfQmFAs/hX1EGJGXkS3dhQf83ypDhK8Hf/M7/StmM/vXnr4ekwtadNR0N9THBQSu//3Gzi2thVPRpkbhHLCanhTqEojah6IRAeJwvOM4XHOPz24Si4zz+MQ73BI9/gss7wVmg3MbmHKczunj8dhank8Pt5PA6ubwONqeTw11RFR9Li4+lJcSRjslvuqAlLGhmp6Wy09M4GelccnIoJ5ublcnOSCev+hYurnOzhYX5kmKScskSZWlJUW5ocIy3W7yvW6ibTZy3S+CGH+O8nGI9HcKc1ofY/BTqsDrCcW2064aiHVtqitKqUqPFJQUHhIIFynx+M4+/h8NtYLF20umS8oroLX4uG2z++//+r+zYqNZa0T4Rp4VDP93VNq7XLL24JilDM/jf/X9nhfpmBXlGuK6PdLMp2+Enjttel7ijPjG0ITm8JSPqUF7CsZLU1uKUfbkJ9LjtUZ52rPLUUcU71KqH5lBoFn0BIVen0M6PyIE3SNNr+OxnZNqAas2o0ojI9YhCh47B6kdTg2+gYa0FJqwm1KqD5zEjsDx42Z+UkhC0LSjBZxMtdGuun1fqJrdUD5c0T5ecze75vp4Ffp60ID9m8JatLk6r121Yv95m3Zr1J3tPzgKw/AX1PywW1/MAXPn72r9/WJUa5FcWtrV425aybVsqt/tTtm2hBPkW+3lsc7FfuWbDqjUbflq94afVG77/cW1WQaHGghqAWbf43VwE0C98bQC54SMp/9Oeb4nvUv0fUnl5rwyZ0T9+v3JYIjhWX92xuzYiMGDV9z94u7qWxsT8LJZ0i0RdYnGnSNwuELYLRe1iyXG+YAl0K+mYxz/B5Z/g8Nq4/G6RtI3F6eDw2ljsdha7nc0hq4PNaWexyV45ihYfV5WYQI2PrYiJroiJqYiJroyNIc+VyXhmp6Wy0tPINoOXk8XNzuLmZHFzsni52fz8XHKyfuEbAspKqkuLpaXF0pKi5IDN0V7OYW42ERtttzmu2brhx1gP+x32a6Kc1mVucsrzcSva4k4L8aWHB9RkxnKy4suSog+KRXv5vH18wT6+oIUnaOJwG1hs8s4vPjDQzcbmv/+v/0oJ23GsVrRfyNnHY3YdPfgJU05iX65I5IRaM4t3955I9HNN9nUJcVgV62lPDfUXx2yrS9ixMylsV2JoU0rE4byEtvKM9orM1uJUSmRgsNuGxGDP+0//QuYN0ByqnUOxeRyfwzRmbEKHfsIRyILCFlRjRjVmVGNCNSZEbYTRGRyfNUCzuHYOheZQeB6DrZgBmB+8fNjxc3tJRkJpkG9hoG+O3+Y0d7c0N+cMN+cMD9c8Py9q8JaKQG83W5s1623Wrtvg4uzyZPipGcx/m8f/S2HAaAGzNQ01cf6bS8ODcoN8s/y9cgK88gI25/tvytjs4mm74cdV61auWvfT6vUr12z4/qd1ITvCRqc+qjH15+lPo2NvJ+SfZZpJrUFLHi0jM1+6C9j4/43y0p7vPylrTcivVy8elgqO1Ve376oJ3eK36vsffVxcK+Pjz0iru4SiTqG4UyTukla3kZpF4g6JpF0kJhuMDrGEfFHSJZJ0CkXdInEnX9gjFHfxBGT1CETdPEE3j9/F46+gxEZTY2PICxFqfCwlLoYSF0ONi6UlJpDD9ez0NHZG+rJ9XjYvJ5t0TBY/b4lySXVpac3Ctq9EUlKUHuQX4eEYuOGnaHf7YJuVse528e52WT6uzB1bHpdr/AAAIABJREFUhBFbRZFBooit/FB/1jaf6oQd9aXZ+TGhTVz2fqFgn0Cwjy/cyxc2c/mNbM4uOrOORkvdvs3d1va//q//igkKbK0R7hdy9vFZbfv2jEJTk7hyOWWFGdl7YGfsJoeEzU5BtqviPB2qwgL4kcGCiK2iyCBhxFZ+WABj+xZ6+FZpQnhjdiItZpuvk42v3dq2Yzs1Mwg8j0NzCNk0Q3MYMoehc5h2BtVaUMiMaBcK1ZoRyIxoLahmBtXOIguU53HEihmB2fL/EPamUW3ed/q35//8uySxzSIQktC+S0jsCCEhIRAgQLtAuxAgQAiBBNpv7RL7arDNLgmwsRNnT5s0bTqdmT6zdKbLTDrtTGeaNm2Wxo4XwEsSO4vN80LgkLQzzznX0bl97JcfX+f6Xd/v774PPn/rg7eGtPIeTqWtkWepZVt4rAEeu59bNVBb7WrgKiuKcTgCgUiGQvJ7zD33Pv/kzsEnx1D++Ji+mjQOPtp/9NHdg/ufHjw8Mx7sqGX2CDhdfJaRV9nNZ3XzKmVlBXgMDoHCIVE4FIaAQhPQWBKBSPUNDX334vb3nrn8yoWtV3cuvHZp58cvv/Sbn//0+v6124/u7T7Y3/tfUT5O81+05Ot3v47yjft7r7z47PlIYHUstj4W41cxEflwZmHhcFvrlfjITix+MRa/GEuf+eKb0dhmNLYZjX51gp1+tUB4KxzeCga3QqHtYHA7GLwQCB1Wcuk2wx84YZdL7YqvyCaX2hQye5tiKL3GmU4R7Yb0Jqevo93X0e5Lc9yRRtkYMHUeomzpi1nM0b6+SH9fqLe7lV1RR8E2ULGKCnozDW+oLjFWFWlLSD2VdHd9laeBPcQt7SghdpWRhnnlU5ZOu7Y13G+eB3wzHs+UyzPl9ow7nRNO14jdHrVatYLGMjIZDMqtZzGXIv6FgGfB716dGv3NtT+8e/fau0c7GFfv3Xj7ztXxcUBURhKXU7lElLiUaqpjqZglbeWFRlbZUAO3g1XWWFTAoZJk5UXWlnpjY21zVXkJGmGU1v767V/ceXT/1hf7Nz/fv/n5/q0v9tPPNz67feOz/Zuf7d98sHfz/t6N+3s37u/dvL9749O9G58d/svdh7d3H97efbi/++j2/sHdBwcHI75hA7N0kM8ZqGPb+BxbHXuAV2WtqerhMkrJRBgcmZubV13N+fXv/vPBwcO9r1jvx4dN3LEy7vg/uH/w6Ic//r5dKzU3cXoFnJ4GdnddVXddVUd1KZdKwmAJCCQWjSFgsEQUGo/FkQgEagOHtz46sjEaf3F99cW11ZcT66+sr3wvsf6TV79z8+7N21/c/Zrjfk1f5/j/r1S+dufDG5/svvTs02mU10ajPEY5Mj+fWVQ4pGx7JhLdicV24iMX4yPb6Q4uGtuMxtL4bh7tFW0echzcCoe2QqHtdMEcCG4Hjiq5o0LjxBHBsuMPaZQPN5J1Gq9B5z26IeIx6DwGvUurceu1Lp3WqVF7DHpfh9FrbA/19AS6TcGe7mBPT6C329Oubyou4JNQigqaqpKuqihQllNaqOhGPExMQnQz6c4GVnsJiYfKYyHBdRhoT311uK8D6OmYcjknnI5pj3fS5Zl0uUfsQ9GBwdigzSAUllMoeTlgTlnp+ZBvMehdDLjPj0TefOe37927/s7jwfXd67+5+cdwYFBQTOTTCQw8sr6YKmKWMckEBgnHo5E1HKaEUVpXWMAtoIgZpdbmOpdKYqhjlxEwNQXYnYuL9w4e7D68ffPzvbQeY33z89s3Prt949P9m4+9+f7ezft7aZpvfPYlzXuP7uwd3L1z8GDCN6xhlGhZ5V3sih4Os6e60sRm6CqLO5r5a1vLHT0dwVjgv979zacHj3YPPto7gnXvGLV7f6b9g4/uHzz83dU/RIYtFlFtfwuvr4lrFnDNDdW9fJaBXcIgk3A4IgKBwWCIOCwJjSbgcCQKmc4oKT8TABbcrplhWyIeuTw38+zC3Atnz7x09szfv/Li7id7+5/dOR4bvgbxrccoH3Plr6WLxyhfvX3t2p0Pr3+y+8IzO+mAsToS4pSVovLzWUWFLpUyjfLFWOxiLP4lyo93MI5txqWr5e1IeDscTqO8HQxeCATTNdzj19SeGJRJ0rnCKhENSMWDMumAVDIglQzKZbZWha31EGiHWgV0tAMd7S6dZkjZlh71DatVLp3WodU4dTqHVguYuvzdJn+3CTCZvJ0dw2plLQnLxcF17BJtVVEzFVMMyS4AZ1UiITU4uI5B94vrtOU0BgJSicpnYhCSQlLQqAxZOiddjgmnY9rrmfZ4xx3OsSFH3GaPDgz2yOVMKhUKhjBotMWAZzHoXQx4zob9P/vvX7330a13jvaVr967+eurbw1a9I3FJDYFW0bE1JUU1JcUsAtI9aWFvEJKT0ONRyzoqmObG7hOUX1Y0TzfpTLWVBZikBU4xFR08NYXe3sHd299cRgbjrSXBvrG5/s3Ptu/8enezU/TNO9ef7B3/Zg3p3X34P6th3cjA92dNZU6LlPNKtOzy43cyq6aKl1F0fiw9ZODz+8dfPLw4OD+wRfHSd09uPfVP36F4zsH9+8fPLp699al7eSIrdcmrbcKa/sEnP4mrrmh2lzPbq8uY1IpRDwJhcJisQQCnozDkvA4cgGVXkwr6lEoNmLhqKkjZuo453Ekw/5zQ4NXpsavTI396z/87Z1HH9/6ZPfGRzev3r529fa1Q46Po/zJ3q37u7fu/wVL/vOgfO3Ohx9+dOu5S1tLkcDaaHQ5GmSVFKPyEayiIkCve250bOdoASNdKm9GY6lYLBWLpaJfrmFsRSLbkcjWEcfbodB2MJQeX6c83vQ9v8MGo0/YYhEJ042yRSTsF4usEnFaFol4UCG3t7WmgU5HC5dOO6xWOrRqh1YzrNEMazROnc6p03mMRm9Hh6+rE+jq9HV1Bnp6vAadhEaoIyDaq0s7ueUaZpGsmCIpJEoKiWoGvb2q2CHgDDVw+moYXVXFfTUMr6huxKQesfVMux3zgG/eD0x7PBNO17THO+F0jQ4N2/X6ahoNDoEWEohzXsfZkG8x6F0IeH7y7z97/+M0ylffv33t2se3fvb7N/uMCkEphUlAlqBhwsoiFa+yo766t5mnqCz0SRoXDW1AY42viRcXNSxoJAsGubWWRUXBC5H5MVf3zU9v7R3c3X14+xjH+4dkf7538/P9G5/fvvHZ/o1P9298unfjwV4a5etH3rz78M6Dg89uPLj93MV1Z5uwt5Fr4rM7eUxTbVUvn91bxzKxy/xGzXv71784OLh/8NlfsN5H9/Ye3d07uLf76O7uo3uPgf744Itbn9374V+/vjQ9cW40vhD02KR8a0tNn6Da3MjuE1T38Ks6uBX1pUUUAgmHxeNxBDKRQiZRcFhCAYVWQi9m0At7pOJeUYujTT7R37MZ8c9Zui+NRp4ej718/swf3nnr5v3dtKd+sH/1Lx/47u/dTKP8yVeD8l9C+eq9G89sJ5cigbWx2FIkwCwsQuUj2MVFIaPxhfGJnVh0Jx6/GItvAP6NQHDVByRC4WQkkj72JUPhjUAgGQwm/f4Nn28zGNw+ChiHruwPbPsDR8bsP9EnbOkTCfvFon6xyCISWkRCi1jUJxb1iUX9UsmgQj6okA8p24ZVynRf4WnXe9r1boPe025w6rQOrcZrbPd2dfp7uoFuU6CnO2wxR619I4PWmKW3q4YhIqPaq4p6uGV9vApbPdvGZ9pqGb2sYn0JaZjPdDWw3fVVESEv3MKLinhxg3x8qH8ecJ/x+2Z9nimPe9rjmXJ7xhyOEfuQo93ILSpCQmEkDGbSaTsXBhaD3jOA68c//Yf3P7n1zu0P3rt99U+3r/3poxu/+OO/Bz1mQQmZiUeUoKD1NFw7t9xSx7Lxq9urig2lBf1VJTZ2ma++elTIn1MJz+rlmopiHAxWjEaOenpvfrq79+huOip8DeWbnx9582f7Nz7bv/7ZfhrixyjfP3iwd/Dxd/7p5+dGo1O9Kp9aNNBSa25gm+tZlga2uY7VV1fVz2dZalnRXuNzV668+c57Dw6++Pzg4d2DT44Z8L29g7u7B3d2D+7uHdzbPbhz7+DBJwePfvnfv1qeHo/0dc94HKvj8dXRqFcj7W/i9Ak4PfWs3npWdy2zo4bRWlVaTaNRcAQSgUwlF1BJBVgMjkwgFxfQqXiioIqlaWhQVFcH9JpU0Lc4YN4K+XZiwZ1Y8Mffef76J7eu3b1+9fa1P+1dvX7vxu79vVv3d2892Duum/d3b9zfvfHJl1tEfyEo3/7w2p0PP7h7/enUxnI4sD4aOxcGKmg0VD6CU1Ic7ex8YXx8JxrdiY9ciMbWvL4Vj3fF61sD/Cte30YwtOzxrnp9Ky73mte76nItDztSAf9xlLcfz679h/ejTqR7tzTK/RKxVSLul4jTHNvbWoeUbQ61Kp2MvUaD96i7OAa03ms0+EydaZpDfeZof5/DoOtXtgKmTru0SVlEMDALu9nF5upiG4/hbmAPcsrUFLSejh9klw5xy03FRHdNeaSJGxFwxgzyKefgHOA54/fO+jwzXs+U2zXpco0NO+I2u6erq7akBA3Lx8IRcVv/+TCwGPTOex0/+Lsfvn9/98tq+e7133z4+8WzcRGDziGhy1AwDh5pZJVaa1mDPGZvdVk3s8jGKQcaq2OiurCAMybhL+ikfBoZD89nErHnZ/y7D2+nByV/TvOtL9I03z5EOQ3xg739R3fvHzz45ODBD37+pmZgjsrsDhs1cxa1t615sLlmoIlraWBb69nWevZAQ3U/n2WuqXQLa+d6dc2SoT5/8tV//Lebn957ePDo/sFntw8+PgL6zu7BndsHH90/ePjHWx9ceXpn0jU8Ntg3MTQw53Uux8NrY/Fpu8XWwrO18KwCbl8928Sr7OAydOxyGaOkpaKUXVZeWEAn4oloBJqAJdApVCqeyCkpHdaobG0KU1Pjusex4bQnPMPbId+W3/WdlbN/vPqH6x/dvHb7w3dvvX/1zrXdB19H+eb93Zv3v7Tk/wnldFb+0+0PL22sLkf862PRhYCnlELBwJGckpKR7u4XxsZ3YtGLsfh2JJoekTyekiRC4TUfsBEIrgP+DX8wEQgk/f7NUHA7fLhUdDwup18ksOF0nRhSyOxyqU0usx377ReLrFKJTSEfkMuGVcphpdKp1Xja9UMqpVOncek0Lp3WoVE5tGq3Qe/Qad3tBpdB725vD/b2NFVWonPBCFCOvIYb7NAamEX6igITu9hcXWLllNlqGKZyqo6GbyWiNBSsloI10gnmcqqbVwHUVU50aeYB17zfsxAAFgL+hYB/HvDPen1Tbs+E0xUwmxvKy7FwBAICDfZ1n4/4F4LeOc/wa6+/8t793WMDv+u/23tvNTErqSqso+LKMfnFSEhrKcXCq7RwGN1VJfpCsq6A0Ekn9zNKXDWV47KGWZWwhkqgoVH8YsqzTy/dOfjk1p+li2PefMyVP93bf3Tn/sH9/7j23g/+5d9Glp8lMc2YQiOpomdIqZzskrmk9RY+y9pQbWuqsQm4dgF3sJ7dV1PZy2F4JQ0X3F0qkQlON+FKulR9s6/8/b/+/O0/3D148PnBw48O7u8e3Ll78Mnew49e/+HroWEb0GUct/VPDdtnHPYzHsci4F6LRVbC/oi+baiZZ2/mDQq4PbzK3lpmX311Z01VsNMgqauV8PkUAhEFR+BRaCqRRMETSsgULb9urLtzUCIa62zfcNlXHYM70cCG0/bs1Ohv3/r1jY9vXb197Q83/vjBnWu7D/b/3JLTKP8vHD9G+f39axdXl5YjgfWx6DzgLiKSMXBkTWnpRG/v82PjX9m7j8U2o7FEMJQMR1LRo5tR4UgqHN6KhLciXy4VHc8Ymz5gw+VOuj3rDscJu0Jmk8uOIJba5DKrRGwWCfulkj6xyCqTpuPykLLNrdPa21qdGvWwWmVXtQ1rVENq5ZBaOaRWu9oNznaDq93g6ezIzwadfvIkAYXuV7UFu9rNglpNBa2LXdLNLumrLu1jF/dW0vpZxZaqot4K2gC71MFj9jPpg6wiZ03FaJf2jN97xu8940+jHDjjD8wBwLTHO+5whS39LVVMPAIJzQW7u9qXooE0yi+9dOXdT3bf2T8MGH+8ffWX1/57asonZRbwaXgmHkGA5rDx8B5uuaWmUl9GUxUQdDRyb1mRr74mJqqfUgg8Ak4FDlFNxUuqip59dnn/4OMvzfjzL/E9TvONz/c/Ovj404NP392/sfWdv2WL3OhCA5yswdL1hJJ2VGGHhK8cMwhdkgYLn9XPZ9kEXFsjx97IsdZVWXiVFh4zKBek7AZpkxFfYaZW9pAresnM/rJ6p8Z6ZumZH/5h9+YXB492P7u7sbY8pNcOaZXBXlPMYh63Dcw47fOe4Xn38Dm/Zy0WPusZtjdwrHWsgfrq9P8Waz3L3SqadNrb6vluU0dJAQ0By8eh0CQMjoInFhJJ1YVFFmHzSIc+plNPqttm23XJoYGVfvOFCPDfb/3qxie7H+xf/f2139/4+ObXOX5wGJRvfPL1Du5rlnz19rUP73747u4HF5bPLkf862OROa+Tjidg4MjastIZi+W5sbGv3IZ6fLfvywtRoVQktBkJbaW378NfuU6yFQxuBwKbXl/S40243Am3+4RdIT9CWTYol9nkMotEbBaLBuQys1g4IJcNKdvsba32ttZhlXJYpXRoVLa21iG1ckijtKuUwzr1kEYzpNU49DqHXufr6hLX8LJPZZRSqT5Tp8eoG1YprCKBkVVsqi4xV5daOCUmBk1Lx6spGBUJraNgDXRCTznVzil11VaOdRvOBIAzfm/akheDgTMB/xwAzHg94w7HiN0m59XgEcjcbNCATr0SCywGvPOe4SuXtt756GY6YPzpzvW39t578Y0rHrOyrbqwno5nE1EkWC4dDtYxaH01FT3skl52ibW6dKiGERXxJ1ubIi1cdSm5GAVtLCZreKUr54Iffnpr9+Hd3Yf7j4E+isiP5yD7+w/v/uL3b4+tvFinjJEYlgKmhcbsJZd14Qr1WJoWS9eTi7ROuTiqana01NoFXFsD295QPdzIGaxl2uqqPC21E1rxTLu0otJAYpipjG5yuYnC6CUzeollPcRyc2WTZ+HC959/6YpdqwK6O5ztOk+nIdrXO2I1zzjtiz7XvGtozjW0Gg2uhv1jJr1P3mytq7I1VA818Qbq2RP93ZY2mUUpd7RrKwuLMAgkFoEioDAEFIaGIxQSiK0cjl+t7KupUaPxJhLNVlASLGfNimW/+Me/3X/00e+vvf3WB2/tPbj9NZQP64v/PVrcuXaE8vV3br6/de7MciSwPhaZcQ9TcTgMAsUvL5239j97iHJsO32F5KhRPu7HqXB48/CzUceu9x1l5cc3StIvRDxEeVAuG5DLrDLpgExqlUnNImHakq0yqa2tdVildKhVDo3KqdM4dRqHVu0y6Bw6zbBe42zXOw16l7E9bcmB3h6bVouFI/hMZthi9nYa3HqNQ92qZ5d0VRebueUWbllHOVVBwkgwcAUWqSHhtFRCVwllsLrYXV81be1dCAALAd9iMJDWQsA/DwAzXs+E0zHuGFY3NhCRSFBWdnerbCUWXAh4zngdFzaW3757/Z39a+/uf/jH29d+9NO/Xlsd95pkKm6xoIRYQ0aRoLkkGLi1lNzBpHezi8zsYhuvwlnHdPOr7NWl/exiaSGeng9uKiZqeSVAn+Snv/673Ycf3fricN5xLFfs3fpi79YX+x8ffPzmO78vqrXm4TX4YhOloregso/GtNCr+mmVZnJZF7HYiKTqOVWqKYN8Ri8ZaWsBWniOhmpHY/Uwn+Vp4o6phIudrZp6FY7eQSntIpV2pkUs7cAXG7B0DYKipJRpbO1Gh17l7+1yGfUugzbY3Rnp63YbNOODlrM+94zDdj7gXQ4CiVh4e2JkGXAFVBK7gDvcUhfs1HU0N4Qt3e4OXVM1m4Ij4BEoHAJFRuNIKAwBjqwgkTsa6hupNDYc3YQlyWnFfayadhQ5ptT+1x9+89s//fb9W+/vfXr76xwfTUYe34B6bMlH+vBI129+fPPd3T+lFueWIoH10eikw0ZCYzAIVH1F+Vmb7dnRQ1fePnLl/wnlzVDo8ZJn0gekfL6k96iG83iTHm/C7Ul6PF+inKZ54DHTcpmtTWFva3WoVS6dxqXXpk94nna9Oy2j3mXUu4x6d4fR3WH0dnUC3abYQH9dWRmfyXSZOqNWi6+z3WvUe/RqQ3WZgUk3sYu72SVdTHpnOa2jhNpRRO4oJPeU0/qYdGsV3SOonrIPTntc6R38Wa83rXQZN2K3j9hs+uZmMhqdnZmlEzan1zDmvY7N8/O/27v67v71P96+/m/v/Mf3f/zK1uaMUy8w1JVKmdRqIhKRk40Bg5QMmr6Srioh68qonZX0rkq6sZTSWV4wzGc1UDDYPBCTgBAzSPr6oolg13+888v9g0+Oh4qjA9/+zc/37hzc2z+4VydzoAt01IpeYkkXsdRELOkilphIpSZyWRehqB1H08FJKh5LaZMpBxobBhr4ASHfLeC6GrnO5jpbI7+F00Yo7CAUthMLDQS6DkfTYmlqbIESTVUgSWIYQVRVJRtUtdpUbZ6Odm+HwalVuQzqQFe7v6s92te94HUueJ3n/J7lELAWDSZGY6nxkamB3sFGbn8jx9xcH+7tnHLZw32mdlFzMYlCxxOICBQJha6kF9FweDISXUWmMnDECiSWgyYomdWKEoaaVqqlFG0tL/7uw9/tPtjf/+LO7S/u3nl4986je3ce3bvz6KM7jz66/fDe7Yf3bn9xd//zu7uf3bn16e2bD/ZvfLJ7/ePdax/d/ODujT/tf/ju7tU/3nj/Dzfe//ff/efGzET62Ddqt+IRSCwC1cioODdkvzI6+hWUjyZ8X85HIqFUJLR5ZMlpmpM+4PEW0aGO9opOpCfVg/LD3wG59DHW6ZTsUKtcWnWaZpde6zboPO16t0Hnan+MssHdYfR0dkSt/XJeTWUBLWjpiw1aguZun8noM7X7u9rbuYy2YqKeQe1kFXZVFZqYdHNVkYVVbGWXDFSXDFQXWZhUv0o6Pjw06Xx828877fZOuz1Tbs+4wzliH4rb7F1SCRWDzc7IUtTXrcYON4o25qZ+e+O9927feHvv6s9//+aPfvL6mRmvVcY21hVJygl0RB4ElAUDZUpLyT21FYYquqacoqugtjMKTFWFQ/Ust6C6CodAgnOoCGgtDauuLba2Vq+fB/5054Pdhx8dTqS/uH08Me89vLvx4quUCi2CKMMUKJFkBYaqRFOVGKoKQ1XhCtRYihJNVqBJcjheiiS08KqVbfWyrtrawTqOicdtZvCYhS1YqhpP0xLoWhxdg6epsQVKLFWBpkjRZAmc0JSLqq2oaOyRSQbaWp06jafDMKRWug0aT7vWrddM2K2LPtecayit8wHv+kjk+bWl51fPB3SK7lpmO7dy2mFbivinnTafycgqLGIXFfHKy+lYXG1FhbS2jltcUlNUwiSSy1BYGYvrNZpM1XVKSqEIR56PRv79d//5/u0bb19//62r7/zXu7//j7f/+5f/9euf/+rf/uUXP/vHf/6nH//9j//mb/76jR+8/r1Xv/vdV15++fnnX3zmmed3dq5sbV1KJC6urW6dP59cWFifm12eGF+Oh5ZjwY2xaMzah81H4BCopkrGWZttJxTaCoV24rHtx9eto9HN6OHUejNyiPJWJLR9dObbDoc2A4EUABzO+QDg8Et+ALDp852wySRWiahfLLKIRRaJuE8s7DvqlS0S8YBcZmtV2Nta7cq29CHPqdN4jHr3EcdHKBtCfT3tLc10DNZt6or0W4KWnmBfd6ivJ2zp9fd0GTjlrSXE1iK8pozcXllgYtKt1SVDNRXDPIadU9bHoA4JuNOOoWm3e9brmQd86XWihUBwDvDPAf5ZHzDpck84XVaNmobDZWdkCdis5ah/IeBZAFzL47Ffv//79+/e/O2Nd3/+9ptv/OT1sYjVKuPoeIW1BSgqAoKGgGGgrHoqxlJXYaljdHOKu6uLzdySAV6Fq5Ftq2MUI2EUNLKMgOFQsCZJ9YTXsDxr/+73Nj+8v3vzizu3DrfeDkPzvYOPfrf7AY1tRBJFOJoMjm+CoOvzcU0IghBFFKGIEhRJgiRK0EQxiiBC4oV4YguvvKG+rKa5oqaVXcsqrEXhmrBUJYGmxheocAVKHFWJobSiSDIUSYImiVHEFjiuEYysKSys1Tc3m+WyIY3KadDa1cphjcpj1Du1apdOPdLfO+OwzTrtMw7bWix0ZenscytLy9HQmMXUySkLGdXbMxMX5qZWY8HRgT5dU2NDRUULi6VrEshruANqlb1VbheLBMVFsirmBOCb8fujMrmnudklFq+Mj20uLm6fP5daWEjOzydmZjamptYnJtbHxtZGR9bi8bVYbC0WXY1GVqPh1Wh4NRJajYZWI6HVSGgtElyLBFfTigZX0ooEEqPRcF8PBgrHI1AiJnPJbr8YDG2FQhdj0c1IaDMaSUUiqUgkEQ4nI+FkKJQIhZLhcDIUSAb9CQBIBfzp70SlL5KkxyKbgG8T8G36fOmHExaxsE/U0icWmkXCHmFLr7Al/WsWCS1SyeGUpFVha2sdViuHNSqnTuNJ98pGvcdoSNMc6Onqb1NQkch+jTrS3xfs640N9scG+lwdhgFVq0Ml1zALlWVkdTlVUYhT0LHaElIXk97DKuphFpoYNBOTHu/UL/j9sz7vPOBLn/kWgoEz/sCZQHDeH5jx+tKrnja9vohAyM0G8ZmV58O+9EbRuVjwzbf/8/17t357/Z1/e+8//vk3/xzz9wG9cnVtKbcAW4pFkPMhmLxcFg5u5pUONDAH+JX9tRUDdYwBXrmrkdVVRafng8sJKG4BgUPB9ihqz88Nv/jyygsvLf3V0AJxAAAgAElEQVTyrZ/e+uLezS9uH+1g7N/8fP+zg8/OXn4NW9ROKFSiyCIIqg6KrkUQmlCEJji2AYbiQ1F8GKYBiRMg8U0IgrCyqJFXwKgkV/KKORqeSCQwoAlSPKUVR23DUduwlFYMWYGlKDBkKYrQgsI3IfGNCBw/D8HJR1aKuHU9UoldrRrSqIY0Spuy1W3Qug26IVXbYKvUqVVGertifd3nQ/4XE2tvPPvMzplZp0qmZRZNDJifXz3/j9/77nMr5/2dhmCvyWHQ9kjF/u7OWL+5TyZxtMnP2q16NtOtVq5NjbvV8hmDas5kmNArz7qGNidGNsdHUhMjW5OjW5NjW1NjW1NjW5NjmxOjWxOjWxMjm+PxzfF4ajyeGoulxmLJ0WhiNJoYiSRGIhvx8Ho8vBYLrUWDq9HgSiSwHPEnRsOBnk5UHoyARItZVUt2+4VAMOX3p4KBDQBYB4B1v3/NH1j1Aas+YNnrXfEBaz5gzetb9XoTfmDN7V5xOhM+32a6Y05/GAoAHnO86fOeKIBCmQR8v1RikYj7JCKzWGSRiC1SiUUqtsgkAwq5XdlmV7alG2WHVuM8Shouvdap1zrbda52nV2jpKOQGoEg2m8J9fX6TF0mmYRBIfOK6DO9uqhGqGFQVeUkbSVVxyxoK8a3FuLUpSRdOUVXTm1n0Ab4VXa5KDIwsBQJL4VDZ0PBhYB/MeCf9fqm3d5Jl3vS5U5/kXKovb2SRiOhMXWVjIWAezHoXQi4F0Pen/3Xm+/fu/X27ge/+OO//+u7v5qM2Z3GFhWvtJqMKUJCqfl5BXBIBQpmZBfaGpjDTdVDjSxbPdPGr3QL2G1FxDJEHgMD45DQtRSsoaVqbSX01//vc6+9cfFn//nj3Yd3j97Xff/Owf3PDh798k/vFPMG0JQ2JFEIxdRDUDwErgFFEMDQPAiCC4HXQJE1CGw9AtcARdaRyE015XW8IragnNfGajAK1bp6eWmxAkVqxVFbcdQ2DLkVTZJjyHIcWYYjSdDEZiS+MR9TmwdnZYKLOOUck1g0oGwdUisH2xSDrQqXTu02aJxalVuvdulUQyqFVS6edTteSqz/6Plnt2endNWV0mKKz6B+fnXpO1vJV7aS58OBcdvArMuxHA6eCwAbI7Fnzi34dZpYZ7tNwD/nGFryuceMmjGt4oylMyxrOjtsvTA9vjU5ujU5uj05unWkzYmRrUPFN48gTnOcHI0mRyNfohwLrcWCa9HAajSwEvEvR4DEaNjX1Q4HQwhItKyatepwXAyGkgCw7vUmA8E1wJ+GeMXrW3J7lj3elUN5Vr3eZMC/7HSmUU75/UkASH/setMHpHy+lM+XAnwpn/dE3hNPoDKzRIwKs0g4IJP1y6Tp4sIiFfdJRP0yyaBCbmtTpGkeVquG1KphjSpdKju0ane73mXQMkmkFjZ7SK/TCgT1jEo6Dg/LzgGdyqCiURuevvlepbGqQFNO6GDTjawCA5OqKSNpyki6CoqOQe1g0Qcbq9xKoZJf0yYQDHUYJ5zO1Xh8ORY74w/M+YBZH/A4LgO9vfVVVVQsjlVUNO0eWgx6F/zuOZ/zn37506uf3v7go923dt9/6YfPea0aaQWBQ0YWo6AUGLggH1yChFXjke0suq2e6WqqdjVzhhqqXIJqTzNHQsNVYWBsXD6PhKqnYesLMZ4h7fPf2Uptzz//3Us/+dWbP/n1r/7+zX/925//7Ef//C9/99OfdTjO5JOUaLIMQRAiCM1IvACBa4AgaiBwDhTBhaF4CCwfhRfAULUQRG05tVZWLRBVNbTXiaXcZkWNqEugaOUryTQ1jqLCU9pwFAWGJEcRpSi8CIVvQRGaEbgGGIoLzmdmggtLaMz2lmazTDqkarMqZP1yqUur8hq0Lp3KpVN527UegybW15OaHN+anliLh1NTY2f97u6Gmqi56+Lc5Dm/Z2MsdmXp7LkAsB6PPr145qWN9dTE+JVzZ7fHRzua+eKq0vlB66LDvmyzrLmHLsSDPmHdmV7j1sTIcYi3voT4yI/H4kcQR5KjkcRIOK2NeHgjHlqPBdeigbWofzXqX44Ay2EgMRpytutgOWAiEqXgVG84XZs+YDMQTAVDh6O+YCgRDK37A2mtAYGNQHAN8G/4/cmAfwPwbfi8G15vEgDSSvl8Ka8v5fM+1gnYqdOwU6cgT53k0Wm2VplVJkmj3C+V9MskVrnM1qoYUikdWrXz2MnPrmobbFNY2+Ruo15QycBAoJX0QiICCcsB52Rm52aBIKBcCCj31FOneMW0c31qW315O4NoYtN6a4p6OIWdrAI9g6yvIHdUFfRySwbqmWGtcNKsZFIJWZlZRBRKVt/g6+ubA4Cz4chyPL4YCk95PGNOp99sFrDZNDyhqqhofHhwHnCd8btn3UOv/fXrv7z67r/+8a2//82bIXevob6YS0Hg8kBEWC4NAaHm55Vj8hupGGMVzV5f6WpiA6Iad1O1t5kDCGtUFdRaIoKLz68hwtk4GAsPa2EVdKoaBzrlwz3aqNO+NDayGI/NhUPnYmHfoIdUasLRdRiyAk2WokjifGwjFMWHoeuROAGaJMKSpTiKHEUQ5WObCDRFXZVI16xsqKiT1UmFlfUyTotRqOuWGOq5nSiSikBV4chKLKkVS5RhCGIkvhmBbchH10IRbHB+ZXZeMR5Xpm0UdImEA22K/lZ5t6hlsFXuMejceo3HoPF3GkLdHcsh//mgb8puTU2Ofmcr8dzKucRodHt2MjU5uh4Pzzhsc27H5sRYYjR+efHMs0vnd+bnNqLhrUjYqWnls0p9ek2sUx/SygbVIp9KEpQK5jTiVATYnhr/c4I3x2NHZnzoxMkjiBPxUCIeeszxasS/GvGvRPwrYWA55EuMhOw6FQyUQ0IiVbyaLR+wHQxeiEYvHH9VXDiSikSS4XC6hkuGQ8lwKBUKpkLpr/cBSQBI+oGUH0gBwCYAHOc45fWegJw6BTl1CnzyJCIz0ywWDsoPXfmwj2tVDCnbhtUqh1bt0mvS9YVDq/Z2GudDwYVohEEtgGTnwMGQvOycPFAuJCcXkpObB8oBZ4Nys7NzMrNOPnFSxy4JCFndTHIPi2rlFQ/WlQ/Ullm4xb3VhRZusY3PGG6s8oi4oxqBTVSTl5MLysrOOJ0Bh8KKC2js8gqdRDrqdK6Mjk643R5TVwunmoLGFBGIscG+OZ9zzuc843efiQaXpsYXx+JeS4+qtlxaSWYSEUhwDhGWR8zPw0PzqokodTnFVF3oaWbHWhvmjbIpvTgkqY0r6u0NLFEhgYPPZ2NhDFQeh4Tk0jF1FSQhp7CmjEhA5QvruOfj4eTUxMZETCruh+KVcIIURZJjqEoEUYYiKfAFGgJdS6DpCHQ9rkCLJqswFBWmQE+hymR10lZuC5fGUrCaGst4UlaTQaAalBiMwi4UqQ1foMZRlFiyAkOUofAiJK4ZgW3MR9VAEay8fAYorxiOKJLW1HaJWsxyqaVNbmxp0jXw+xUyl07j62iPWXrHbf2zTvvUkHUpBLyc3HhhY+27F7Z2FmbTCfVvXnzutZ3tpRBwxuNa8LqXgv6VUGAtHFwNAOuAdzPg8XZozfKW3iZuK6dI08Dob+IGZE3jEt7KsGV7enxzPJZWaix6XGknTnOcioeTsVBaiWgwEQ2uRwJrkcBqxL8SPuR4KeRLxENWVSskG0REIrV1tReDoYuRyHY4nAoGN6ORxxAnwuFEMJgMhxKhQCIcSH75QVUg5fcn/UASANJxIuFxP+Y46fWkvJ4T4JMnIadPZ3zzm6R8uOXIko+jbD9C2anXug06h1Yd7DEtxUdWxieeTyQHTN0nn3gyjW8eKAecnQPOzgEfPoNys7IzTp6GZWUN1JQMcgvNLOpATZGtttReVzZczxjklQ7WFNtrS4cbKl0CVkRRF5Dz0VBodjYoJxsEygbl5uSCc8E5OblYFLpTpVoaH/OYuuT8OjIKTUFjAuauOZ9z2j20EPScDXuNMhGziE5E5hei8xuKSRUEJAoCxkHzMBAwApzLIaGdjUyfkBtXNM4bZSt92nPdyhmdaErdEpHyDVVFXAKcjYOxcPm1BRgmCVFNw9SVkgrxCHBOzqlTp6pKS5ZHwmej0dKqLhRZAcMIcuE1oHx2HqoBQ1FjC3S4Aj2uQI8t0GEoGjRZjaVqkWQtrVAmYQvkNSJuUbWcJ2LT2fJaiby6RVMv72hSE8kKDFmFpyhxZAWGKEXiWuCYhnx0HQzJOUK5EJpfJObwOlqaeqRis1xiEgvV/LqOliaLQurUa0M9pmhf76xzaMZhXwoHXthYeym58UJi/Zmls4nx+HLY/8La8gvrSxtj8XHbwNiAdcRiHrX0jFt6zzmHl12OS5HgeYetr01o4FdKOUXqeoa1pdbVVDNcTZ80KDYnR1LHIR6NpEYih78jkVQ8DXH4OMSJaGAj6l+P+Fcj/tUIsBL2LYd8yyHfUtCbiAf7WqXgLBARhTI08HcCwS1/IAkACT+QCPjX/cBGILDmB9YAYA0AVn3eVZ93xedd9XrWfd51n3fV7Vpzu9dcrjWna3XYsTrsWBkeTrjdKa836fWkdSLv5Knsbz3BIJNNEpFFJrZIJf0ySb9MapVLBuTS4ygPa1ROndql180DvgmHY9Rmm/P51icn8Sh0xsnTudmg3OycnPRvVnZ2ZhYoM+vUk0898c1vffvbTxbCIc7a0oFquoVVYK8tczcyfc3VHgHL3ch01le4Gqt8LZyYoj4s52MgeRkZWadOnnrqyaeeevKp06dOg7JAWZlZp546adZqR4ZsWmELBY0hIpCuTsN8GuWAW9ncmAPKyc7MygOBEHlgMhJGxyJxcBgaCoaDQbDcHCocOsxnjLc1TWlE0xrhvEGyYJSd7VScaZeOtQq8Ql4LHc/CwVh4OJeMLkbDirBwIhyCguaBc3JzQTmnT2Xy2VW9HUNIchscJ4TjmqCoOhC0CoLkYyhKDEWNoWjSQpMPnxEkTSldxClkMWnMMlJZS1VDOaG0rryWV8KtolUVYFhYggxLbMOT27AkOZogQeKa4eiGfBQPhqiGwKvy8itAeYXQ/OKWal6nsKlL1GwSt3SJW7QN/E6R0CyX2TRqn6nT32Masw0sR8MzzuFpt2MO8JwNAmsj0a2ZidV4eNLev+B1piZHz3idI/294e6OQLvWr9eM9XQuDFg2Pa5Ij9HXpe0QsMTcwgYWxa1u2bS3r5ok57vbEvHQ5lg0NRrZHI1upvEdCaVGgqmRYCoeSsaDqXgwGQsmY8FELJCIBhJR/0YUWI8A6xHfati3EvathL3LIe9S0Hs+4EnEgiapKDcTREahTYLGnUAg6fNteL3JgH/d51sH/OkzX3rPc8ntWfH6VjzeZY93xeNZcbtWXK5Vl2vV5VpxONIorzmcCbcnmUbZ40l5PCegp05lfeObdcWFtjaFWSLsk4ktMkm/XGKVS61y6WCr3J6u4dSqwbbWgVZ5rL9v1uOedAyP2gYnncPLkdBgh/Hb3/xWTmZWbhYoJzP7qW8/CcrIzM0GwcB51ZXMOg43D5Tzjf/7DSYm31VX6q5nBEQ1MTk/Kq0NS3hhCS8qrYvJ+VFZ3Vhbg0PABmdk5oJyVBKJokWolEr53BoSnojH4EDZICoOH7FazKo2MgaLgeXb9OozfteMe0jVyCegUCU0GgwCzcnKBoNysjOzcrKz83JyILm5kJycPBAIDAJ1c8oW26VnjLLFTsW8QTKjFZ1ply4Y5XN66axBamQV1RLgDBy8AAkjIWAoKCQPBILk5ubm5IKycyB50DxwHgxVjiKKIEhODoQBgjCy8kpBUAaa3IqhqDEUNZaqfWzJGLIaQVAz6M315VxWIYuGoTeU1TDIZcX4okIkuQRHR2IbEDgJmiDDkhQYogxNECOwzXB0PQxZA4WzofnMPGh5dg4NiSoTcnkdLU3dEqFJ3NIhbNY21HeKhL0yqV2nBXp6gn3mgLk3OtA/6RweH7bFrH3zHtci4E1PAaeGBibt1pnhwQlbf6S3M9Rp8OmUgE4Z79LPmDuXh6zODnVfa0tbXXkDm1pbRZ7t07wcNF+2axK98o2ga2ssujkS2RwJb46EU/FwKh5KpQmOB5PxQFqJmP9QUf9GxL8e9q+HgdUwcBgtgocob8SCRlFzTmYWBYXqbW66HA6nm7hkIJDwA+t+f/rMl97zTK96rqeXPAFgww8k/EA6XSS8vqTXm3QfDqvTfpzwuJMezwl4RgboW9+qJBAGW+V9ElGfVGyRSfrTSUMuHWiVpxvldBlkVymnHUPTjqEZ5/DYoHXe45r3uLamJ+kk8hPffuL0UyezTme0isTzI6PnpqYSC4uvPXPlx6++OhsO4+CI/3Pir6rxyPHW+gmVYFwpmFAKJpSCSVXTtFY4oWoab2uc0wpbywq++Y1vUXD4zZnpS2cXL509+8Zzz+4sLa3PzJwbH7fo9N7uTkdnewmFgoTAzCrFuZBbVFONgeUT0RgiGgMFQ7IyMkFZoLzcPHAOOCsjG5QFygXl5IJyT2VkNRVRlrpki53yxS7FOVPrue62s12tMwbpWr9+savVzq/UV1DrqFgUDIqAQqDg3LxccC4oF5Sdk52dAwKBc0B5pzOhYFh5HpyVAy0HQSqy8kpP59BgGAGarEoT/JhmNEmFJCirKuUVlCoCqgyNKGlk1HFolVXU8kpKaTW9goSryceIEJgWNEGCJkhQeCEc3QhD1ELh1bD8KiisEgItywJR0OgSIadGWVfbJWrpkYo7WprV/DpjS7NJIh5Qqz1dJn+vOWDu9XWbgG5TtN8y53atRcLLfmA14N8IBxfcjvN+z3IIADp0gQ59qFPv1ysDetWYyTDZ074OOMIDpi5xrYhTxC7DtdQUbTk7X/B1XbS2rRoEq+7BrfFYaiScGgmlRkKpeChtxmknPjTj4xw/duUwsBYCVo+ixVLQcz7g2YgFDM0NoIwsChptEQmfjka3I+G0kuFgMhxOhSOH7yUKBteP1pcTwUAizXHAn67hEj5f+gVFCY8n4Ulz7El43AmP+0R+Rkb2t75VhEIOymWPh3yWo+37fpnUqpClm7gBhTxg6pxxDs+6HDPO4Qnb4JzbOe92XZqd7tWoT5w4Ac0FO3t6v//0099/5soLydQbzz732uWnX3/mmR88/czaxGQJmfJXJ/6qvoAwr2uZVjdNqppmtMI5vWhGK5zVCs/oxXM6ETUf+ld/9X+1QuHludmtmenk5MTT58+9/vTlF5OJ7z/z9MupZNw2APSaeAwGCprfJZfohQJYLpiAxpTQ6FBwXlZGVnYmKCsjOwcEJuOI0FxIZkZ2bnZuLgickZlDR6POmRRr/dpls2qpR7lsVq30qacNknWrfrFTEWjhRGV8JYOGyYfBoVAoOA+ckwvKzs3OzsnKysnKAmeD8rKyIRnZqBxIUQ6kCAQpzgYXnwZRc2BMFKkNRVahySokUYkkKtEkJZqkRBHlWGxdfn4VBMrCYjiCEg6HWsalMappjIaC0lIyG4Zqykc2IDBNSGwzHN2Yj6yDwjl5UCYEyoDCKvKgJVkgSn4+XcjhKvl1xpbmHpmkWyLWNjRoGxs0DQ2dYrFNq/V2meKDtkmHY87tXgoE1yPRVDS+Fgiuh0OJaOSsx7XgGl6Lhhb9nkh3R7BDH9CrgnrVZHf7VK9xZyTk6lCq+AyDsIZditM2sV4I9F1xtie6RHNSzopncHM8cpgoRr504kQscARxIA1xIubfiAIbUWA94ktrLexdDXnTKJ8PpFH2axr52aezqGjMoEzyTCy6HQ5tR8JbkXAqcvR+rXA4EQwdU3Aj5E8E/cmAP33ySwJAupJLHKGc5vgwKyMyM3OfeAKfm9vd0tQrbOlqEnS3NHW3NJmam7qFzT2iFotcYpFJrApZOl1MDdvPuF0TNuuEzTrrHD7jcSVG49M+LxmD9fT0rI6MXD53/rWdS69ffvrFZPL1y5e/t7PzxpUrb1x+emdhQVjD+/b/8w0OETXSWj+vbZ7TNs/rWma1LdOallmtUMko+sb/+QadRF4fjV+cnbo4P3v57OKFudmXU8nXLl5IH2imPE53V3u7TIrOzy+lUMhoDAYOLy8sKimg5UOgmRlZmaezMk5n5uVCkPkIKhYPBUOyMrJzs8HZ2bmQXPC0QfJK1PZcwPq0p/ficMeWvT05oF/uVU2ohT4Rz9lS01JaAMvLA+fkgnPAOSBwdnZOVhYoKxOUlZmbnZ0HAkFPZ0BBuSRQHi0LTMvKpZ0GkTNyCvJxYiRRgSS15uNkcJwMSVAgCXIETgRHN8IQdXn5PAq5QVRZV1tQUVfG5ReyxAwui8aEI2thCD4MUQdD1ELhNVA4B5LPyoMyINByCKwUDCnKziVngYhEDFVYVWVoakynCwm7SsximqQioKtj1ulYDYdTI6PJWDwRjW3GR7dHxzdjIxuhyHowtBEKLXk8O7MzL66tbE9NjFl6Anp1UKeMGNTjJsOEyfD87MRAW0ttCV5eUyauKfOoBc97Oje6xNMiZlxYvRH2pka+EiS+EieOzDj9cJzjI5Q9y0HPUtBzPuA+73dvRANtdTzQqUwaGjOkkF+Jx7YjobQrpyKhVDiUDIcSaYWCaY4ToUAyGEg+RhkAkoAv4fNt+LyJw1DhThwp6fGcQGZmQp56CvzEE3R4vrGBbxYLu4XNXc2CrmbBIcoySZ9U3C+XDqmV47aB6eGheZdz1GqesFmnh+zzbudyOJicGFsMAHMe17zPuzoSfymR+LuXX345lXr1wsVXL1x448qV71++/L2diy+trzpNJgISATv9VCMNLyqjMjDwwnwwMQ9EyYfk5+RgEajIgHVrcvzC7NTOwtzls2eeXV56dnnp1Yvbr13cfiGxdi4WjA9Zvb1dlUVFFAyWTiDSCARuRQW7rJSMxeaCck+fzMg4lZkLAhNwBDg0n0YggXPysjNBuSBwdlaOoKxwUN7UK6xvr+fIWeW1hVQGCUdFwtF5eZBsEDQXnJeTe/Lk6ZOnMk6dyjx5OvOp05lPnjz95MmMJ09mnjoNOnka9OTJnIwsVDaYnAWmZOZSToNIJ7MIUHQDAi+FE6QwjBCOkyAJMgROnI9uykc1QBF1ebA6Cp7fVlUvqqrn05iC8hpZJa+5hEnEcSEwLhTGhsBY0HwWBFYFhjLAkPI8aGketBgMoWeCiJkgIgiELkLAG2gkLZfVL272t2vnhm3JWGh7JHphNHZpcuLi+PhmLJaKRi+Mjm6Pjm7G4hvB8EYwvBkbWQX8qbHRV7dSO7PTY309AZ3Sr2mNGjWjnbrJHuPFibi+vopNxzCpKFF1ybxRtKrlz0ir3SzyVJd6cyxynNqNGPB1jo//7dGB7zHHK0H3csC9FHClUU5EA3IeN+tUBh2DcSvbno7HtsKhrSNXTkWCyXAwEQ4mQoFEKLARDGwEj/uxPwEACZ83bckbXk8irWMoJzzuE4isLPCTT+ZnZJBgMAwou6WivF8mMYuFPcKWXlFLOjoPtMptylagyzgxNDjncs4MD4309UzZrVP2wXnn8HIokBwb2Zwcmxq2n/G6zocCOwsLP3r++e9duvRyIvn65cuvXrjw2sULLycTr13Y/t721tbctEWnqSkvKcDmUzAIMhpBxSDh4Jw8UDZgMafGRs4HgYvzMztnZi8tzD23svTi+vpLifXv7Vx4MbH+/Prc3zy/8er2/IvJ+cRcbGUyPBt2NXPZguoqBr0ADYdnZWSdPpWRcSqzgEjGo3EYBJKIxedkg3Oyc8Gg3OwsEDg3D5YHhYIhWASSV1FRX1kpYFWJa7gKfp1JKjEr5AZhi0kqMSuV5jZlr6LNolQPqLVDOsOQWudt77AoNaBcTAYIn51Lzswhnc4iPnEKA0FyEXgRDCWAIOphqCYYSgBDNsCQ9TAEH5pfC4XXIREcLrm8vpzbVFlbV1rdUljVUs4qJnMgUDYUxoRCmVAYEwpj5kHKwXmlYEhxHrQoN68gE0TIBBFOZyKq6UWzVksy5H9mavy52enLk2ObkfCy27UZCV8YGbkQH9mMRreisYtjYxdGxx5fK9qMxdf8gUincbS3OzESTY5Gw+0ar1I20dsxatLPDVld+jZOAZpBQTKoKGebYMMkHROUe9jkgISXiPoTX/PgqH8j+pchfqw0x0eW7D4fdJ8PuM4H3Of87vWoX8xhZ506XYjFAFr1MyPx7UOUQ6lIKBkOJcPBRCiYCAU2QoGNoH89AGwE/cmAP52VE4B3w+c5lNf9NYgTHveG23UCA87NffIJ8MmnmlgsaEYGLDOLjkYzyaRDM5ZJBxTyIbXSqpB5jIajlDwQN5um7NYpu3XeYV8OAInR+EY8OmW3LQX9idFYcnzsO1tbbzzzzMvJ1A8uP/3dzc0fPH35tQtbz60sP7+28uL62ovrqxfnZ5vZVZBTT2o4ZZYmjqSCnnv6JCoP7OvuXA37NyfHL87PXFqYu7J8/pVU8sX1te9ub76UTDxzfvR72xNvXJ76h5dXfvLq+i//5uI/vLxiVAj4VWUEJCLrdEZWRtbpkxkZpzKQ+XAKnoiE5WORKDQCmQ+BwiFQGDiPjCNUFJWQsHh2cUnK79uJhS/Fo5fikUsjkQuxUCocuBCP7IzFd0bjF+Kx7Wh0Z2Ts8tj4xdjIVjjy3PjEWac7F4w/nYnNyiFk5ZC+9RS6rLi6gN4IQzdA4Lw8WA0YVpML5cCQ/HwkHwavhcJ5EDgPjeLyqcUCellDaRWPXMQvZgpKKiuJZRAYCwqrgkAr8yCVECgDnFcGzivJzSsCQwpzwNTMbFwmCP/UaUQlrezp0bFnp6cvxuPrXu+ay7XQZznTa056gZ3RsUvjExfiIztjYzvjE9sjY6loLBmJbMXj26NjiXA42mUMGnVRk3HM0u3TtHpV8ok+08yA+eLUuFkiqCDCGRR0TQk5rm4J8UuBhvJRpWDN70jGgxtR4DipiShwGCei/5T74KQAACAASURBVCPHX7HkoHs56D4fcJ3zO88BjtWQp6mSkX0yowSH9+u0lyLhzVBgOxLejIRShzQfopwIBTaC/o1QYCMUSHxJs+9/onnD40543GsOxwkaGg164ts5Tz1ZhMfnnc7IeuLJrKdOFuLwVrnULBH1ScUDrfLBNnlDcaG30zjndk7YB8YHLVGzadJunbT1zw3bzvncGyOxtVhkzuXYiEcTo/HVaOTpc+e/f+jHF79/6dJ3NlM/eu7K9y9dfGFt9emzi5cW5q6cW5h0OfOzs3p5ZZMG0ZhOaKypyDt1Eg4Chc2mtWjwwszUpcW5K0vnXkkmvrOZfCm5/sr/R9d9NSeW9Wmiz6x08ngrg4QwwnsJeY+8QAh5bxHebLz3IIuEFxIgm6Yys+r173RPx0z06TjnXMz5UOeCzKyq7pmIJ3YsCF2JXzzx32svguLtTdh0Gz56utD8mnd9yVo+XGpugzuH8yN9fBYMAq2qrgXVgetq6sB1YBQcQSGScPUNuPqGlsam5obGRgy2AY1pbWqmk9ooBNKQoP3O5Sg4bAmNOqnXXWk158qjhF5bcDvK/9m8017wuEo+b9HruXE4buyOe68vKlegkcQ6cCsURqwFtaIwNKdKyWSOoBoHUPU9CEw3HN2NxPbW44YwDQOYhgFM/QC6YZiA65rk8CZ5HSIKc4LfKWLxJhisXmYHtr4TjRGiMe0otACF5iNRPASKjUAxkWgmFN5WU9sMhhDqIC04dMul3vAhHHFJ5l3zi2m1JqvV502WB6/vY+y45PVdW+1xtfZErrgPhos+f9HnuwuGSsFA3u0602kiKnlQvufcWtPOTZuX52NquXNvM+G0LgwIO9qae5ikXibZszTlmx3Qj3VfOwwFvyPvseY9tt9L/Z3p76C99rzXlvf8/m7PWnZcTtppStqNCZvhyqpP2w2DXA6sBswjEF1rqw9uZ8HpKJWnZJcj77R/E/y9j/MOW85uvbZZr62WnMWUMwO3duuNzfINtMWUt3xDfPONsv6FkEaFVLyDV1fXvX1b/eZN9Zs3dZWVDTD40uDAoXhmd3pSIRUP0KidZFLMoI3p1FGdKqA48Ml3IxpFRK041irjZkPO6772eS4t5pugPx/wZb3uQiz652LpH09Pfy6W/vXTxz8VCn+7v/v3X3/5H18+/+2+9HM69XB28nh2fGwxebaXouvTkZXxk/WpzT7+25c/DfK4hZCvGAk+XZ1/TCe/5q//9nD/51Lhz6VCwqm8tC5nPZspx3IcmIsqRkPyEY10QNwt6CC3MpqbUFBoTXUtBASGgMAkfGtLY1MTtp7U0ipgc4nNeBQUjgBDW5tw9DbK4qjoyeMxTc1ohkfP9nZPdnaiW1tJtarochRdjoLDfuu0F73uks9T9LhuHfaC0/Ho84V2dppRrbXgVgiU8LayaWl2Ie2xUaj9qIZedH03AtOJQHdiGvobmkcwDf2Y+gFM/SCqfphB7h9j8ybp3DF+p4jOEdE5wyxeN5HWVC9AYYQotACJ4pWnCziSBUcyYQh6YxOnrU1QVdsEgrYgoPWmpZX3Pl9gZT24sX3ncr0PhT9EYyWX5/TwKLK9d3KoOJWrLrWGoi9QCgSLfv9dMHQXCl27XUmLKaQ4dO1sKGYmtfNi68byuUnnlu/uzY6PcihjHMo4h7I31JnYmrvZkV5uy/Iea95ty3vKsf6fNJf/4L/e6mWc5SkZSDuAlN2YsOqvLLoriy5h0XXTafBacDuZ7N3cuHfar63mfFmq1ZK1WtJmU9oEZCzmJGBMm4EUYEwDxoRelzWZMoAxZdDlreYfxXxtMV1bTNdmU74cE5A3AS9G2/ngd2+hlZUYMBhaXQOvrRvr6hzgchrB4IWBfqVMOtkuYDU2yaVzZ2ZjRKM81qt98j2ffC+iOQqrj6Ja5RmgS7sc135v0mnPhwJpjyvtceeCwU/pzD+env9yd/cvHz788/n5czbz52LhXz68/2/PT39/uP8lf/18FX86P3k8O771Oy1LYqtUFFqXsAmtC2NjpWjwJuR/jJ++T8Q/phJf87mv+dyH5FXKYUyY5bc+Y9amSpuPrm0q19qkcrL7YLxvb6Rrd7hzvpODgEDrauvAtXXN9Y1trYR6JJrQhO/r6GxnsmTTk4viSQGT3opr2puZKlnMJ3t7nuWVnEGXNwE5E1By2R8Dvnuft+Rx3fu9JZ+n6HMXXM6C01F0u55DweDONgmLrwXjK2uaqG3tcaclbgdotAEEtgtd34XEdCLQndjGgYbmEUxDHxrbX6ZMbekYpzHF7V0TTP40WzDO5g+2MYaozJYGDhItRKHbkSg+EsUrU4YhGGAYtZUgsMrlzTjau5oGJKx+ta//wen6EIk8+gNPgeCHaOx9NJo2ALGdg5zFngEsF0ptXKu7drjuguFSMFjw+0pBf97jzjntgaN9hXhaIZm2bK5EdMoTo8a6sz4nYOg62ZYhoWusxz/W7ejnWTrpl4frhYCrjPiH0e+sbXmP7cZjuymv3da8x3rt/pay4x+VnLIbU3bD7x1fmjQCMhlRB+qitAV3tu4c9qzJlLOYs2ZTzmrJWq1pszllMqXMppTJlDAakkZjCjAmDfqU0ZAy6JN63bXFnLdafnNsMeV+0wzkTcALyWA/6M3rujev+WSSqKOd3NCwOztzKJ0b5vNbYLBxAV9AJK5NjFu3N0+M+qhOGdOpfPK9gGI/pJKHVfKoRnFq1F7ZzPmAL+lypNzOpNOedDkzfu/T5eVf7u7+9vDwl9Ldv33+/PfHx4/JxIfE1adU8ksu++tN/teb/PureCHoL4VD+WDw2ue9CweL4WApErgN+cqHX2+Dvtug/zbgv3Z7sg5Xwe+7CwbvAoG8zV50u0seLyCZOBJ1Kyf6tZMD6om+/aGOtkZsVVUNuKYWA0cwyJSW+qaDNdlDOvqXp8T/88+Hvz9H1+eGcBiUfnH+0eUsOu0Fh7Xkct57PQWnI65UnuwfnB7Kz+RHsb39G6ej5PMUnY47j/ve733y+TyrKxxca3VdExiKB3Z20y5L3GZg0PtgKCG6vhuB7kRiurGNgw24EUx9/zfK2EFGC3+Sw5/mdszwhNP8zkkWT8TiD1GZbU0sBKoDhW5HonhIJA+BLFOmg2FUHI59bgOMO9tQGB4Jw46x2Hcuz/tw5MEfeAyEnkLhx0Cw5PYmNPpLlfZKo89bnXf+UMkfuPX67oLhG6/nxusp+H0Fn9ezt70/NWbfXgup5Nat1SPJlEY6LeNQjpht6wyijNK8QMIdsNusfYKsSV0Kugo+R8HvKPodRb+z5HfeBV33Ifd90H0fcj98z33IfV9+P+S+D7nugs5SwFkMOAp+x63XlvdYcy5TxgGk7cakVZ+06i8ANbu1FQmC9NJp0b3dO8e3Zx95uy1tMWVslozVkjIDKbMpY7UkTUDKDKRMQNZmTQHGjAlIGQwpvT4DGNNGfdqozxgNab02bdClDbq82ZQ16NNazYvV8VHQm9fgt28YuCZJbw8Bjdybnd6dmVIuzA/zeDU/veIRCZolmXVrI6g8DGsUYfWR72g/rDwMKQ5CisOoRnFhNlyYjfmA79wMxPTaK7s16XFmA77S6cmvhcLfHx+/XOf//vj4H3/96//4+vUfjw9/Lha+Xuc+Z9Jfs5lPqWQhEHg8jj2fnd5Fwg+x6H00ch8N3wS8N37PfTT8eBx7PI7dR8J3wcB9MPQUiTxHo/f+QMHtKXq9t04nIBlTT/Spxno0E70qUdfBAE/Q2lRZWV1XXVNdWdXD51yFDP/v37P/8aerv9+5f06oPycUG7M9pOZ63/72k9d9a7fe2u3lr46lDQb/yvrpgfziSHW8d3C8d3jrdJW8nqLHde/3PQR8z4GAY3Ghu5VQVV0/MzyZdpovLPozs5ZC7oKiOjD1vQhMFwrbi20casCNYuoH0Nh+NHYQjR0QtAkm2fwZBneG2zHN4k/S2SImd5TK4OKZMKQAiRIgUWXHHDiSBYPTIFAqDE62He49RH3ajU1KY7OguelCq/10fPIcjjyHIw+B4L0/8BgMZ82Wottz5/Pn7c6k0XRpMNy4PXfB8K3Pm3M7iwH/rd93qtcczEwcTI8r56YPp0Qamdgt39zj0ow8+i6PctTBUHdxLAPtQfFoElBfmXUXRvWZXnWiVcQ0RxG1PKQ88Mt3XXtb9u11y8YKsLakX5ZpFqWKefGhZGZ3dnJ7amx9fGR5ZHBhsG+ut3umWzghFIzwuQMcVi+TLqRS2tvIHEJrPRSGBEP76bQLlfLR6y25XXmbNWMGsjZL2mIqO05bTEnAmLGa02YgaTRkLOak0XBttaSMhpRen9Bqyw19pVGndNqkTpvUaFJabUqrSahUL/YkM7B37yBv3hBRKElvdysSsTM1sTc7tT050Uun01rwiJraARbTtL7qPzoIqxVBpdx/tB9SHAaPDgLy/Yjq6NIKnJv0OZ/n3GwMqZVngDHlduSC/nw4/Mvt7b99/vyP5+efs9mfc7l/vv/w73/5y3/87W//89df//Xjx78/Pn7JZouh0F00Fldrz5SqKyOQNJnP1OqTI2USMN2HQ/fh0EM4fBcIlPz+x3D4ORp9CkfufP6Cy11ye7IAAIhF6ok+lahbPd6jHO066GcPUlurq2tqq2sq3lXSWpvOTLNZ99y1az7vkj3Hdr5cHCmXerjU5rB8797tLLmdRZezYLcXHI4MYDreO7w4Up0eHp3JFZdq7Y3Tdef3F73u+4DvPuB79Psssvme5uZ+XmfSaUm5zGm35dysw+M7IMgOTOMAAtODLFNuHkXXD6AwfUhMf0PTQC+za4zGnhF0zXA6xBzBOK9jlMoSMTntJAYKyUEgeQgkF4FkfxuU4TQojFJVg58ZGrtyGG3bqz2E5vYmLCCbfx8M3/v99z7/ndd35/Xd+fw5izVnsV3b7BmLNWu1Z6y2pNly4/YWfP6cy3nr81x73FdmwLyx0sNicYikHgZzf16aC1qVXMpWG15Kwi1RW3eYZDmfNt2G5zXjWrHYVjS6BYVqQiAbYHAsFIYGQ1AgMKK2rhx4TS2snNq6b9faOkQdCAECo8AQNASKgcKwcEQDEt2IwuAw2Jb6xtZGHAnX3NbSSmklSgf6UnrtvddddLuurZa0yZizWlMmU9psTpmAlBlIAoZyJScN+qRBn9DrchZz2mhMGQ1Jna6chEab0GiSWm1So02qNSmNNqlWv1AuSdE1NeA3b5rAYElvDx6B2JwYP5TM9DPo3Qz63pyki8HAgED61eWoVhVUHnoP9/xH+6Gjg4B837O35dnbujAbzkz6S5sprDnyHR2cAoaMz52PhNI+720s+teHhz8Vi0+XVz/ncr8WCn++u/vH+/f/+vnLf//y9Z/v33+9zt/6/Xm350DYJ+8bOVMpMxrtuVJ1oVRljcbHSPgpGnmMhO8CgbtAoFzJT+FwyesruNwP/sC1xWoQixRjPUcjQvV4z9FIx04Pc4ZDQkIglRVVVRVVSAhYJWWa1pmuvc64YfzWIcuaZzWLjD5Oc3hv59Zmydsst3b7rd1ecjmvLZaERndtsV5bbQWXu+j2FD3eh0Cg5PeUKT8EfCbp3BC+ZW960rq3pVlbVK8s7EpmMfVcKFKA/Y3ycGOLCI0dQKB7Eeh+XGOPiMqZ6uiZYHBn2HxxR88EhTHJax+hs3vwpEYMC47gIRAcBIINRzDhcAYMRoNAyWAICQFrwTe28PBN/URcPxG32d9TcrhKbk/R5S65v/2wUsHpvnW6bhzOjNlypTecq9TRg4NzjfbW6792u3MuZ9btTlgtgaPDfn5HZSW0sgKyMCu5cmhHCZjlthYVjbjDogCdnDkGHd9I7G/vGOruFfUOTAwOTY+MzoyKxKIx6cTk0szsqnhuY162vbC4u7S8v7J6sLomX1tXrG+oNjc1W9vanR397q5hb8+4t2/c2wP294H9fdP+PrC/Z9jd1e/uGHa3NRtr8qVF1ZIsAxjuPK6iy3njtN+4HDmbLW2xZK22hNGQsVpy5ZHDak6bTdnyMG0xZy2mrNmUNQFZwJgFgCxgzBgNGcCYMRqzgDFrNOSMhhfatcUWOBz0+jWmpmauv68VhVwbE00I+MI28tb01L545mBuVtzb49rfDSrlQcWhe3/bd7gbONj1H+5597Ycm6snevWZSX9i0Fg3V61ba37FQUyvPTUZTwDDCWC4cthTbtdtNPo5l/vb09O/fPr018fHX4rFL7e3vxQKn3PXaavt1u2+ttljR8qcw37v8z6EQ0W/7zEU+nh++v705CkafQiFnmOx52j0KRK5DwS//V6sx50y6PWS8YOhjoMBvmK083CofbObIWETW5CIineV1VXVle8qRwRNu+IW1SLFtsk7VY641gWS3oZuRsu5Qp63mHMm4NpsvrHbCk5HymhIAcacxZI2mVIAkDaZCh7PYzB45/fe+b0PQf9jyA9IZico5FYMpqaqpq6qtqayuq4GAkXQYUgetrEPie1FYnqxTSMNzSIkpg+B6kGg+3ANnVPCvkkmX8wRTPI6JqjMmfbOUTpntI3WS2E0Y2gwBAeBYCEQLDicCYPRv1EGE8CgZnwTob2lcZSKF1HxEi4jazA9eHwll7vodJdcnjuPNweYE2rdxZHy/Eh5KlecK1XnSnXWaiv4AjmnK+NwZN3ua7frUCJugUNJGDQNi1CtLweV27OMVjENf8SlynmURQYFgyAQCULtxo5bvm/b27HubJm3Nmy72275vnlzXbe0UP7ekGp+TjEnls9OH0xP7E2O7Y6PbouGN0cG14f61wZ6V/q6l3o6F7o65jsFcx08sYAzw2NNc5mTHMYkmzbJok3zWAvdHSmdtui039is32ZlqyllBnJ2a9ZmvXbYcnZrzm7L2a1ZuzVntVxbzTmLOWcxZc1A1mT8T8mYjBnA8J3y+iq9qbHu1StEZeV0dzcJixnmcpqhkB467UAyuzM9uTM5rl9dzvi8t5FI8TiW8XqSTtsFYIhpVd69LdOyLKw8PDfpj/Vqw7JMLp7yHO4GlPKgRhnSKEMaVUitjOo0MYPuwmpKedz3FxdfC4VfisWvhcKfSqXP19c3bs9jNPoQCd8Hgw/h8PuTk/cnJ8/Hx1m7/UKjPT48OlWozpTq4PZuwmB8jsXufP6S11vye+/93ku1UjExsN7J3OvnHQ617w/w14S0GTq+GQGrqKisqaqurKjCwsGT3S17MxTFHH2hv3WYg2G2QLvp+KRGlbeYry2mvMV8Y7cV3c683ZZ3OsqnDXNWW85mL3q9j+Hwnd93H/A9R8PP4aBxdmqc2NrPZo+LxidGx2cnpgb7hqFwKhTBxTT0obC9SExvPW6kATeKRPci0N1wdC+uoWOI1j7J6xXxegbJ7H5m+wCVO0jl9tD5HXhKWzMLjmDB4UwEggWHM6BQKhRGgcLIIBChrq6F1tw6RGyaZBAn6ITRtubw9s6jx3/n8pQc7pLLc22yXBwq43LVlVKT1OqzgCVrtiUMpjONLqbSXAKmlM2edjjTDqdzb4+IxTTDYXgkYmdh3rIs2RWy9/s6lEKOXMBgNFGRSHpTg4DewhNz6LNcxgyXMcWirvQK1eKJtV6hhEOf4zGlPOY8nyXls+bLEZTDnhewpOX3Bex5AVtafilgz/FZEh5TzGVIeEwJjynmMef4rNWejoxBV/j+GO/abs3ZrTm79dph++7YmrNbsnZL1mbOWc05i6mcrBn4o2bgh+acyZgDjC9066sdbeSan15C374dF3aQsVgyFitqF8wPDGyMj21NjG+NiYJaTS4YzEci1+FQyuNOe9y3kdD9aSxuBVzbG2GV/NykD6rk1s1V7cKcX3EYUCligD7usCbdzqTHlfa6Uh5X2utKelwJlzMbCJTOzz9ms78UCj/ncqVQ+PH4uBQM3IdDD5Hw83HsKRq7C4X9Wzue1Y3TI9W5UnMiV0b3DnNW+0M4XPL7yzVZ8rqvtOr1Hr6U0brTy9kf4O/2cpYFlLG2pnoIuLKiqqaqurqquraqmkNuGetidTOahLSGdmojBQcf5dNyRn3eYslbLDdWa8HhyJnNKb0hZTAm9YaUAcgA5oRWnwaAh2DwIRR4CPrfxyLPkZB+ZmKciJcKBerV5aOFeeXi/PTASB2UAUXy0fW9KGwvEtNT3zSCbRyCo7rh6G4EuheH5fWSeKO8oVFGTz+jq53IERI4QhKPi2d3kHn0JjoKTofBmXA4EwZnQKE0CLQNCmsDgwnVNU1kTP0smzTHo04ziSPkRv3M5IPTU3K6S0530eEq2Jx5sy1vtuattqzZeqk1nqp1l0ZTwmLLuNwpuzNhtScdzqTdcWYEGCR6ZQUEh8Vvy2TG2XFzf5dldEDJZ3ThqQgEowHLaWrgNzd1zQrat/qEa73CpU6eYmLYs7Gkmhje7G7f7ukoZ6unY7O7fbNbsNkt2Ojir3fx17v4a138tS7e2rcFf7VLsNLJXxLyFju4Cx2chXbOvIAt5bPEHNpyJ69gNd95XEW389bjvHE7btyOvMtx7bRfO2y575qzNkvWZslZf9P8nTKQNQMJneZKq07oNGmjPmXQpQy6lF77Qr+5Psjl1Lx8CX33joFrQtfW9LNYW1OT6+Nj62OileEhzaIsGwwk3K4rpz0X8KXczguz8dSoPTfpjw3qc7Ph3GQ4M+l9igPz+pJhWRZQyn0KeVCjjBp0FxZTwmlPOu0plyPjdWUD/nw4dBuL3sfj71OpD+n0cyJRCAbvY7GHWOwpdnwfDt+HwqVAsOgPXmj0cY0+aTRd6gynR8oLtTZtttwHg/fBYMnnuQ/4ii7nuepojIybJDWsdzK2etib3cwFLnmI0IAGgyorKmuqqmuqqqsqq9rqUWM9wpFuYT+X3MXEU3GohcGugtV2a7ff2mxFl+vW4Ygr1XGF+lKpuVJqLpWahFp3qdRcqbX3/sBTOPQQCpRbWTczPkUlDpPwYzTSJIMyxSDTGkk1UDYUwUfX96Lq+5CYnvqmYXR9PxzVCUd3IdDdjUiqgMTuoHaOCkZGO0Z6KB0CMp+LZ3EIHGYzk45j1KOZUCgdBmPAYAwojAaBUCAQMghMrK5pGKZTNvu4MgFNwiGPkhpWhbyizVFyee49vnuv/97ry9vtcY3uTKVJmiwpszXndOec7rzXd+3xJay2pNWetDsTNnvKZp/sHXr7FkwnMY6Wl/VTosD40GFfJx9HQsCpGBSzActprOejMe1dNKFiuHt/sHurp921On9tNzgWJfLBbuVwr2q4TzXcpxopp1812q8a7VeLBn5E9f2qEg0qRYMK0cDhSP/eUM/OYPdmf+dmX+dyJ297oKtgs5TczoLTfuO033wXnLVbMzbL7x1nbeas1fwbYjOQKU8UJmNcozxXHl1qVJdqVUKniWuUl2rVC8P2xlRPV81PL2GVFcjqavC7t6MC3t7M1ObE2JpoRD4nuT0+Tno8cbv90m6/ctgyXnfKaY9bgYhG4ZPveg93T43amE4VUBwYV2SOnY0TQB/SqCI6zYlRf2Yyxq3mK7st6XTk/N6bcPg2Frs7P39KJJ8SyfuLy+Lpadpqu/H67kKRh0jsPhQpBUJ3gfBjJHZlAM5V2oTBdKUHrm2OG6e76PXeB4OPoWDR6y56XLcO25VePcUkDbeglwTUjW7WmpAhZRH78fUoMKiyorK6sqq6sqqyohLy9vW5z/2//tf/N8hjCKmNDDxme0r0ZLcXrdZ7n+/RH3gKhu69/oLDWXS5Cw5X0ekuutw3Nsed1/c+FrsPBB5DoQ/Hx+9jEe30uJhGnKAQpDzmkpC7LGRTcOxaGA+C4CMx3ShsDwLdhW0cQqC7YUghHNWJQHY0oSj0Jiq/ld3N7Blj9owLhrspQkELm0fkcZtZLByzCUWBQmkwGA0Go0GhVAiEAga3VdUSMMgWhahbPixc7+HM8ygjxIa+1sakzvAUCD36A8/+wJ3He2215R2ukj9Y9AUyVnvSbL0CzEmLLWmxpR3OtNOVtDuurLak1XY4v1BTjejitJsP9gzTo6fikXEuFwprQyHoWDSrHstpqBegMfxWnNA4O+mQzQDTY7HD7fug83h/wzE35ZHNehfEXtmsZ0H8x0j+uJa4ZWL3gsS9KHEuiK3SacPMmHZqVDUxrBofOhjuVY4PX5uM19+7NmM2pcxA0mQsb1z8gfKPPraYfnMMGNOAIWXUp4z6pF6b1GvLO81po/4FsLu1MDpS9+Y16M1rAhZNaWrqplEPJTNbU2OrI4O5cPj//ud/e7y8vA4F8+FQ2uuOW83Hek1Uq4pojvxHe579Le/Bjmt3wyffVc/PGpZlfsVhQK0Ia1THBt0pYDg3Gy+tpqTDlnfbr+1AzqTJAuor7dG1w1IMBQvhSNbuvHF7b9zeW4+34PUVfYHyuduEyXztcpUCgYLXV/B4805X3ukq+fyPoVDR4yo4HUWn/Ux9JGIQB5oQUhZpvYu50kGX0Ft7mjFoCPgH5arKqrcvX5oPd2/SSSIaSmyA9jHxthnRuXgyub3+8eTkw/Fx2mzJ2uwZmz3vdKWttpTZmrXZMxZbymxNW21xvaHk8306O/t4cqyfmZhnkmeoxEU+c6dfuNEtwNWza2EcGFKARHci0J1ITBe6vg+G7IAj2xFIIRLJb62n03EMditH0MLqoQpHBCNjnP5edj+/ldtObmfhuaRGJgxGhUK/BQKhgMGUimrCKIfvkQ47JMO+5Unv4qRDPKIY7LiS794D+vNFaXJ48F6tKQVDd75AyRfI2pxJkyVpsWXszozDlXN7rr2+nMebcbkTNvul2eLcP2iqbx3q6DbvbinH+zQjHcxWChRCRiHoGDQbg+FgsXwsVgBDcHZEk9GtZadMfHa0e+eznx1uB5al4bWF8KosvCoLrcwHl6XBZWlgWRpYmvMvzfmW5ryLkt9SBr0451qQ2OZngNlx/fSodnJEMzF8MNSjnRy9tZhv7Na8zZK3TNpRnQAAIABJREFUWa/t1ozNkrVZMlZzxmrO2q0/1hmrKWP5QxmnTYY0YMgAhnQ53xFnAEMGMLwA9rY3Z6bhVZU1r35i4puFNAqPgN+fndqaHFsfG/Eqjh7j8ZtQ8MxkPDcDl3bLiVEb1SoDygPH9rplddG0IrOsLRoW5uybqwrx1OHMhHl92ba17jncC6kVUZ3qFNCemvTnqt3M0WpQJvJJBv2SIWCQZx0VBufHT9Zl8b2Na4vl1uO9cbluXO4y6ILPdwkAOaczZbUmANOVEYjr9WmzpeTzPYSCBbez4HKWPK7o4e4gFT+IQ8zS8ct82jKfKqHju5sxGAi4sqKy6ofmigpKA4bWWE+sRw/RCJ6pPt9ol5JLTm6vfIgdfzo/fwhH78PRh9jx0/HJXTha9Acfo8fPsZP3p+fPxycPkchzNPrh9OTT6ZlmSiRlEMQ04pqQa5dO7Q4PIlEcEIwFQXDhqHYoQoDEdCIxXVC4AI7gI5BCDIrPxjH4rWxWC4vTzOAQuL2tnBH+0CCjp5Mi5FKEvCYGm8BvQNIgkN8og0BtEAh5t7/DPtXtk44k9hcut6UnK9PReZFjpNM+0K4Tsv2iwfzB/p3TdRcM3wVCeafn2uXJu715t/fa7S0Ew4VgKO/3Z1zuhNV2DpiiWk0PRzDc0bknntwZ7Vro5jahSXAYBQ6loJEMDIaNxfKwWEEdhDHKG4htLTnnZ88Ve/c/KK/Kwivzf6C8NBf8oXlR4l2UlK+exW897ZLN2qVTwOyYfmpUNzminRg+HOo2iSfvXY5vB11cjhuXvXyKKGe3ZqzmrM2csZoyNlPaAqTNxsx3x2mTPm3UpwF9GtBnAH3md47TwHfKpoPdwwVpAwRc8+onIhrVSW2jNzXsTI1vjI2sjgyq5udcu9vbk+PnNsvzVfw5cZkPB5JuR8LluLCaAopD6+aqaW1pd1KklkkUczMbo0O6RalhWWbeWHEfbAeVhxGtMni4fbIlTezOn2+IE7uyq5356OJ4aH7ENMDbY+IV/LaAdDpns+Udrhun69bjKR8kz7tcNx533uW6djqvHc6szZY0GvMO+0PQf+tyFpyOktfl3VzrbsEONMFFBOw4sWGC1CAiYDsbEVgIuPLdN8pVFZU/vXoDqakdY1KO+gWO4Q4Vn7zAwPtnh+LL4qdQ+Mtl8ufz+Kfzi0/xy6fYSSkQKvmDN25v0R94jp08xWKPkfD749jH09PP5+dy0dAUGTdLI662c4Jr80u9A2A4CwpjQWAsKJwDQ/JR2E4oQgCD8+AIPhzZgYEz+ESusK2d18wU0ITcFnYHkddOFgzQu3uYPWwcU0ARsvGcZhQVCqFAoRQIlFKmDAaT59htql6mZaInvjnnFQ9p+7hHAvohjwaM9rulYufkaKhXeKtQPESPH8LRoj946/Xn3d60zZGy2m+8/rTdmbI5ch5vymqPA6ZTnV4+Jxltb5/u5G+I+ofYTBiEgIBTYBAyEk7FotlYDLceK4BAGXS8ILi64JKJL5T79z7H+cFWcFkaWVsIr31r5XK+FfOytFzMvj8Us9izIHYtlCmPG6ZF3yn3mOem75z2G7u1XMzZbwVsTltMKbMxaTIkzcaEyZAw6hIGXRowJA26pF5bvs+70qnLan808Q/HWaP+hflwT7W6RK7HVL98gYNB+5h0agN2f2Zqa0K0PTl2KJlh4ZoQVZVejTLj86RczptoJOvznKoOXEuzxpkhzUS/XNS7M9K7Ixrcnx7fHBtVzc8dSWaMq4v2nQ3nzoZre90iETmm+0wj7foBrnGQpx/gKrtoVpHQPdWv6Wbtslq90qmk0ZB3uG5crluPJ2d3xLW6M6X6TKk+U6hOj5RnR8pzhSq2t38mPyp6XAW388ZuKzodZpmECa8dbEZNUnBbvTylqHurmzNEakLV1b1+/aaqovLtm7cvX72l45pskrHE+qx3rFMlaOvFQA67Oedzo6cL00+h0M/n8Z/P458u4h/OLkqBUNEfKvqDpWC4FAyXAqGnaOz98fGHk5OPZ6efz8+10xOzNMIsjbjAYwRXpGO8rjoYAwJjQCAMKIyFQncgUe1QOO875XYkgk5voA2QO7q5Q12k9k6KUEARchvp7ZSOXrKgn97FamazmxjNWAYM2gaDkGFQMgTSBgKRa+pIHS34FXbLOpek6WLu8ymrtJYjIUvT164f6Ab6OkwDXVeHB4+hyPvj04+n5++PT6+dnkujKWW1X7u9KZsj5/LkPb68x5exuxJ2V9xqCx4eLPb1zXZ2bI0Nc1opEBARCafAIGQ4tA2LZtVjOA1YHgLOQCMYwJzEtyiJqw7ufPbzg83QynxkTRZZk4XXZOHV+R+aA8tS//+W8qLEsyB2L/yhlXWTw4dD3Za56YLNkjMDmfKdnNmYNBmTJkMCMCRNhkuDLq7XXOg1cZ3mUqdJGnRXOs2VTnOpUV3pNOUti/Kuxe+mC10a0KWN2hemwz3NxgqX2Fr18gWmrqaXQSNh0NuTY2ui4a0J0VxfT/XrN69evJjp6y2Eg6dGrWtN6paOBuaHQgujkeXx6NqkRzpsmuyyzg64FicCm9LI3nJwZyl2uHGi2AxuL5okou0OymEXXdHL2hW0HfWxtvnkTQ5xndmy1Na4TGnaZRM88zNJo/Ha7rh1uQte75XeeHyoODlSnh6pyogvlOq4SnN+pMwA5sdQ8NblyNssRacdkE7TodXDrfW7/Xz/6szJ/sLx3oJ3dWaxtx0Lg7148RIOAi93cs4Wx6+3JbG5Ydsg70BAUXSz9R00LZ9yMj955/V+PDv/fHH5c/zy43n86fj0+fjsKXb6FD15Pj79eHpezoeTs09nF5/P4/bF+VUBY45BlrFpviWxkMIHwRgQKA0EocHgbCRKAIPzYHAuDM6FI3gIpKAJzaDjWJ20ro4Wbh+9p5PR203gd9O6uM1MIZ4tpAq7SPwOEp/SQEMhqFAwGQYhQ8EkMJhYCyIiwM3dTZgpInadSZALmQcC2g6nbYNB2OdSwwtzN0bjczj6JZ74dBZ/jp7ceny3Hv+tL3AXjt1HT+6ix3ehyF0gVPAHk4D5sr/nenryTK1WTk4sdglXB/rrEa1QCAkBa4NBSDAIGY1iYtAsLJaLQrLqQG2bw2PBFeml6vDeZz8/2AyvSCNrssiqLLJapiwNrUiDK9Ifk4b/e3x/oCy2SaeMM6PfKQ8dDnY6FyWl31rZel0eji2m8nD8rZvNxiuD9lKnudSqr3SaS50mrlHFNapLrfpbNKrkb5p1aaM2bdC+MMsPtBtrfWxW5YsXyOqqdhKhAQya7+9ZFQ2tjA6tjo3Uw+GvX77EwOB740P73XTDCM8j7vNLB4KyofDiSGRpNLI0GlkSHa+Ox7dnk/vSzJEsr1m90W1kVcvR1UlFP2eJ1bzdTlYOcDRDgtjmtF08oB7gHwgZu+20RQrOJh6/UMqzNtuN23Pr8RS83qLPf+1wZq22vMOVd7iu7Y5rmz1rsSaNQNZiSZmNaZMxb7PcOh3eNdlQC7ofhzoc4HsXxyIbsxeHS2nNxo1xL6HbV4jHnLLx8NygsoN8wMHrumi2YYG5n3PAbl0mYmwD/Mv1+cdQ6NP5xder5NdE8vNl4vn45Cl28hiN3Ycjny7iXxOpr1fJL/Grb7m48q2v7PXwl7jURQ7NOT/dhmNC4XQohAqGUGFwJgzOgcG5UBgHBuciEHwEUtBWz+CSBNxmVjuJzyNw+c1MIa2T38puJ3AFZD6nidZO6eimCYVEbgOaCgGToGASBEwCg4hgELGurhUJxtHR2BUGQd5OW2cQF8g4GaFB1ye8s9rvPb7P5/E/pbMfz+LPx2fPJ+cfzi8/XFw9n148xE5vA5Gc259zehIWe+jwKMKincHB0clxw1CfB4uawZNqQHgYlFimDAYR4QgaCsXAYNgoFKumlizi9YZWpJfqw3uf/Wx/I/Qb5fnw6nxodT703fHvx2Xfj3H5+4Bhk04ZZ0Q/ZuWDgU7vysKD23nrsN06bDcO27Wj/HzEmrVZMrayZiBlNiYBfdKgS+i1/6ekDLrUj3HZqE8bdS+sikPN+spkd2fVyxfwygpKPabu9asxPnd7anx9fHR3ZoLVin/54gW6tlpEbtgVko56aZoBpn6IDYxyLWN823iHc7rLPdPtEff65voD0oHQwnB4cSS0OByYH7JMdO52UReYzWs8wm4nZZNPXKI3LdFxy4yWBUrTMq1ZPtJzojhMW0w3Xs9dMFAKBkrBQNpmCx8pokpVTKU+0WjPdbqYUnWm1R6rlHG9/kKvTQL6nMWU1Krcspn9LuYMBbfKJRnGhNapXo90OLAkOt2W3Oi3M/Ilz2z/QTt5hda43IY95JOUHZQdZvM6E7/PbzN2MfMG9XMk8un09Gsi8fny6tNF/D4czTpcebf3xuN/iMQ+nJ49RY8/X1x+vUyUE9nZVA52rQtYmx0c0+xEPYoCQ9AgUAoY3AaFMeBwNgzOhX2jLIDDeW04dnszU0jkcgkcLo7eTmBzmxkdLUxBK5vbSOG3srjNDEEzo4PIodRTIWAyFEyCgIlgEAFcRwDXtdbVtlRVNbbAsDOEegmhYZ1PW2WSVhmkG4v1y8XlX7L5P2fzv2Zyv2auv6ayP1+lPlwk3p9flSInN/7IlcXpO9TE1IYTrTGmVnuYNAsM5MbVOzFICoZQU4eHQlrhMDIMQgLVEWBwChpJx6BZaDS7to7MJvK9i5JLzeGd1362txFakUZWZdEy5ZX58O8oB5bmvrXyosT/u0ouU7bOTZQH5TLlvYFO//rSg9vxB8oOa85uyX53XKacMhlSpm+bbimjPmnQpYz6lNFQXv+ukr8NGxlA98KmkKvXV+ZHh2tfv4K+e0tAo2pe/dTHoG5Njq2ODq2LhjbGRwZp5H48RsZpXeG1rvPwG/zWbQFhX0iSd7UpeiiafrpugKkfZOmH2N/DMYzw9SN8RT9zQ0Ba5uCXOPgVDn67ve2ohyXvZm1yiEvUpp1Oln554UStzLtdhYC/EAgUAoEbry/jcCVs9pTDmXV7r73elM164/Xc+rwFv+/W685YzTmHLbK5bBlo1/RwDEOCFTZxvAUpo+FWOITN9rZtIUU7wgcmhOpBjryHvsUjLFIbZWTsMrVhjYbbYRPkXcxtLjmyKstbzFGp5MHtfn96+hiNlQLBx9jxQyT2/uziU/zqMRorl/Tn+NXXy8TXq8QvV4kz+Z5B1LfZzlIPd6vGR2EwEgxBhUDbwKA2KJQOg7GgMA4MxoHDeAiEAAnnMLBtAgJHQOR1ELl8Mo+HZwpaWR0krqCVKSRzO4jsDiJb2Mbj4xlsPAsJp0BARAiICK77RhlU11JXg3tXWd/bRt8U0NfaWUtsyk4n90Kl+sdt6R+Fu7/dFP9yffunzPXnq9TPV6mfr9IfLhL3sfObQCzrCcS0liurK2l1JKyOxJHciUF5IHVrLAYc3lpX1wIB4+FQUpkyBNaGRNLQKCYazQaD25owdJN4KqmV33ltPyhHVuYjK/Ph8j3f7/YxAt8d+xbEvkWJ7/s2s0s2Y5FM/Khk7cTw/kBnaGvt3u24ddjKM8a13ZqzW/4r5aTJkDQZkoA+Beh/gP6WMmuDLqXXXpWHDb02qde8sCmO1Our69NT0MoK8Ns3zQh4zavXHW2kvemJTdHQ5uigQjKtFk+Mk+oldNw8A7fAxC2xcCvs5nUufktA2BYQ94Tkg07KfmfbQWfbfmfbnpC830U57KEd9tB2OttWeK2LrJZlTusql7DGJa7zSJsCymYn62C0Tzs/a1hZPNGoCz5vKRQsBYOlYLAUCBYDgZzTlbE7UlZ72m5PWqxxo/HKZEqYTRd6/YlKeaJW2qWzhuGudTZ5Co+eo+BEBGxfPWS4CS7Co6bJ9TJmyzKXsMYnrXJblxjNi7SmeTJW3IpcaKtfZzQvUxu3+dSTzRVgqDssm/0Qi/58efk5kfySSH5JJL+m0r+k0l+TqV9S6V/S6V/SmV8SqV+ukuVcqY8AUe9WO9MlGVvq6a0BEeEICgRKBoHJEAgNCmNBYRwojAOD82BwARrB6qLwhARWD4HVT+V1k9j9BGYfhdfbxukjsXop3D4Sq5vI6MDTOwgMZiMJCyOC60h/oFyLr6vFva3AinjC083F8oaXTza73D/wSyb/z+L9n7L5ny9TH84vP15cvT+LP8bOnk7j7y8Sd7GzUvi4GIje+SM3Tm9MoVZIFwEB39yA7SHTa2ubQHUtYFALDEqAgomgWjwEQkIiaSgEDY1iQqEUKJh0MDKS0SvuvLbT3bXQ8lxkTVZ2HF6ZD/+X6eI3ygtiz4LYLZt1y2ad8zMW8bh+6lsla8aH9vuF0d3NO5fj26z8nXLWZs7+brooU04A+uQfEZf7uLyOq5UXKsW58uji++KFTXGoXl/Zm5/DgEF1r181QMA1r1+zW3AH0xPb4yM74yM74yNq6fQMDT/SDJ8iomfIGAm1XkprkNEbl9nNK+yWFU7LKqdllYNf5eLXuPg1TusKF7/Ka90SUjaFlEU2XkJtFFMbJTTcPJuw2E7f6BceTIk0C3PaxXn9yuKpTlvw+4qBwK3fd+v3ZRyOpMV6ZbJcGIA4YL4yW+OAOW40xY1A3GiIG41XgPFEpQjvbZ/IdzXjQ2MtmBUeTTsxtNLBHCM2DDQjRATMdFujhI5bYOFXuMQlFn6e2jRDxE7gUaNNsAEsZAKP3mQTlUJWaFH84HU/x6IfT0++XF5+uUp8vkqUQX+KX70/vfh0cfn5MvHlMvH1MvElfvVLIpXSqTUDHYe9guCSWDkuQiAoYAgZDCGDQGQIhAaBMn9QhsIFDUh6O57SQ+F0tbE7yaxeAqOHwukiMXsJ9D4GvwtP6yEyOsksdj2B00JrwxLQ4BZI3Q/Hv1F+U4HtaGMdr82HlqXhlfngopiGbTmze//t4fmv+cKv6euPF4mvqeyXZOZzIv01lf0llf16lboLxUIq3dakpIvGr4c2NCBanEymtwFbD8PV1jSB6prBdc1QSCsETADV4sFgIhJORcKpaAQdDqVU17RKO3uzBkXJbT3ZWQ0uz0VW57+3sjS0PBdcngsuz/3nSi47XhC7ZbMu2axjfto8O67/Xsnq8cGDAeHpwU7JZf9eyZYflZy1mdN/bOUEoE8C+rTR8F8pJw26C7XyXKU4VykuVIoLlSKuVr6wHh2oN1blSwt4NLLqpxeNUAio8h2zBXcwPb41Nrw9PrI9PnI0M7He39FdD+5vhA41wYZxMFELfJKAmiFjxBSshFovpTdK6Y1SWuM8o0nGwMkYOBkTJ2O1zLPwUhZ+nkde7GAsd3NW+9vXB7u2xwbl4knNwpx2UaZdWTw3Ggp+fyHgv/F5b3zetMORtNkzLnfG6UpYbWd6w5necKrVxlSqK8B463HlXY6UyXCpVV9qlPrJEQmlWT7UaZmbsEgnNVNDK52scUrzIB7d14zqbEIIGuBtCBAOXIOuqURUVUIr39W+e1vx6iWtHpPRaR/8vqLbVfC4iz7fYyTy4ezsSyL5JZH6FE98jCceoqc5h+cuGHmMxN7HTj6env2azKT0moMurnl61L0wG1qWiDv7q2uJIDDpB2UIlF2+7YMh+FAQqRnVRmqgUxrp7BYmu5nObqbxCSxGYxsXz2DiqCQ0qa2R2ohoxcIISEgruLYF8pvjb5Rra3AVVY1DbGF0dT6wNBdakXrmpxFVkJVp2f/18ee/F+5+zVz/ks797ab43+8f/56/vY+d+JTa5bFZFokFBWEr3sIq3sLevkN0NFOvWIwYAtIEqq+uaQLVNoHqcBAwHgJuravBg+pakXAKAkZBwqlwaFtlZUs/Q5AzKoou8/H2SnBp7rfpYlkaXJ77r1Pyd8qz5Up2yWYc89Om2bEf04V6bHB/oPP8aL/ospcrOfefKP8YLcyGBKBPGHVJgy5p+Cb4P6W8SZfQaxM6TVytTOjULyzyXe3m6tGSjN7cVPHiRTMCjoGAmHjcwcxE2fHOxOjexKh8ZvxgcmRByJpitI6RG4dbkKN4xHgrcoKAmiFjZ9vqxZRGMaVRQmuS0HESeouEiRezifPttIUuztqAcEfUvzs2uDM2tDsxcjAzrpTOaBak2iWZdmXxwgQU/f6C33/j8976vLc+363ff+v3573elN2WstnSdnvabkvbbEWft+Tz3Lqd1zZryqhP6bXa8eHhRvjBQKdZMgnMjpklE85F8WInr/btm7qKd1Vv37x7/frt6zdv37x99+bdu7fvKt5VVL6r+OmnV4SGxqdQ6MPxyWM4UvT5i/7A88npfTj6EDv5dJX+lMg8n10+Hp/feELPJxfvT+OPkePHcOxPqUxcrVINdblls07ptHt+xrco7qS1V9UQQKA2CIQKgTKgUBYMyobBODAYt7aWAqqjQsB0KISGgNJhEBoCSkPBaAgIBQGlwCFtMDAZCiJBQCQwiAiuI4BqW8F/oEwA17W+e9fEIfFCK/PlFoyuzpumRLUVYGIz9R+3pX9//+nf33/6l+J9KXJs2T2c7B1pbSTXVCLfvIZUvEPUVGNAtfWgWuy7mvplGifMZRpAoOZadFVNA6imEVTTCAY1g8H4utrmupoWBKwNAWuDQ8lwKLmqqpnTys4Y5AUnENtaCi5JwsvScv53lSz2L4p9C7O+hVnvwoxbNuOan3HNz9ilU8Cs6Md0oRINHAx0xVXyG7sl9/1YRdpsTJkMScCQBAwJoz6u11xo1Rc69YVOfa5RnWmUZyrFuUpxqjw6VR6dqxTnauWZ8uhMeXSmUiT02oROm9BpEjpVQqd6YTrY0W6uOlXy1enJqhcvGsAgHBzKweN2JkY2RIPro4Pb4yO7k6N7UyK5eFI9P3skntifHJFPjU4wyV04pJhFnKQ2T9PxYhZxjk2e59MWhazlbu5Kr2C5V7A20LU+3LMtGjycGjuYGtufGpPPTigk02rZnHZRpl1a0K4sXgDGgt9fCgWLwWAxFCyFgsXQt0Xabjs36E+1mhONOm7QXzsdSROQMOrPVcrY4f6lRq2bFK0KGKbZcePMODA7BsyOO2Uzk2z6y5c/vXv7ruJtReXbdxVvKyrevqt8V/Ejr3563YLF3geDP1/En2LH96HwfSjy6SL+8eLyzuV5sFg/xU4+nifenyc/Xaa/pLKf4onPV8kvl8k/Z3JZs8k6O1b+qJzS6eCSeHtwqLqGWFfXBgbTIFAGFMqEQlkwGAcKZdfWUsBgOgTKhEKZUCgTAmVCIEwohAEF06FgGhRMg4KpEDAFCm6DgMngOhKolgCqJYJqf5sxQLX4dxVNAhIvuioNLEkCS3OxNdnhYG9VBfTdW0hIb7oNRg8X1ztZHWhY05vXkNevIJUVyLoaLKgWC6qtr6upB9XW11RjoaBGFZO1xmUxsC3gWmxdDbaupgFU0wCqbQKDmutqcbU1ODiUXN6bg0PJNdX41npaXHNYdAGxzaXAd8qhpbng0lxwSRJYkgSWfiD+7lg265XNen5PeUakmxzWjA9pxgdVooHDwe5LzVHWbCxvtCWNuoRBd6nTXuq1l3rtpUF3oVWfa1VnGuWpWnGqUZ6qFSeqox/XM7XiVK04UynOVIoLtfLbxpxOk9Srk3r1C6t8zyrfDxi0pv1d8JvX6JoqHAxCxaJWR/qXhnqXh/s3x4Z3JkZ3JkZ3JkV70+P7M+MHMxNqmXiMx6ZgkKuDPdIuwUJ3+0p/5/pg9/ZI785o/87owPZo/8Zw3+bIwLZo6HBqTCGelM9OHIknFZIp5dyMZmFOt/Tth7IvAGMh4M+6XTm3K+N0pGzWhMV8aQKSNuuFETjTG+JGIGm1pqzWpMmcAICy5oReF9eoXcvzhmmRcWbMODMGzI4D4gnn/IyQgH/58lXF23cVb99VvKv4tvid5lc/vcKhMR+PY39Np39NJH5NJP+cTv8plX46Pg4uy5Qssru/PbOzXrJa30eiBbfn3ue7tlrzNlvWZLpQyB1zU07pdPnTCi6JpcLuyhpCXR0ZDKaCwXQwhAGBMmFwLgTCqq2hgEEMCORHmN8WYAYUTIOAqRAQFQKigkEUMKgNXEcG1RLBdSRQLfF7PbeCalqqKnF4LNUrEweX5/yLkuM12Wpnx9t3kKoKGBxSX1eDePmy9vUrcFUlsqYKXVeDqavB1tVga2vKXrF1NdiKaiwViVuhkvtodDQM9+P9uup6UE0jqA5XV4urrWmCgokIGBkKIcIgpNoaPAZOiin2iy5TdHPRvygOLc+FviGe++7495TFPyiXb/ic0ukyZe3E0A/KR8O9CZ0qZzF9O90GGNLlY3HlB35GfQLQXxl1l3rtuVYV16njWlVcq4pr1XGt+lKnudJrvz3806ovteoy5bLjpF71QrexGrOZUwHv/0/aW3U3kmZbu7I4IsSWme00yswk5hAzMzMzm53OzEqoqu7qqure8F2ci/Mjz0VISmdVVu/9jTPGHDHeAPsmn5yea61XoXYyNgYSxwDCIpOxMTXuFPOcYr5DxHNLBF6ZyC7muWVCLyz2KqQ+hTSolivPT05XV3xykU8mcop4bjHfJxOGYUlMJU9olWmDJms2FOzmktNacduR7zIqu215mylt0qVNuozFkDYbMhbTh0L+1173c7XyU732pVr9sVb7sVb/udH4pd3+R6fza7fzW7f7e6/7z173927n907rl3r1p1Lhx1zmYyrRtBiyCvEQ5ZJWnldKZhkMDAY3JBgRgUAgEvprHBY3RqNnrNaszZoyG9MWo08htYt4N0ZtSyU1bK0Ip+jW5cncyeazXvJiVnxx63P88/Dpbpp3XtcqmgZVw9A3nhuLWrh3RoSGKLOoVBaVyqLRdqjU7b4r03e+IxqLTtui0bZo1C0adZNO3aRTNmnkDRplnUZZo1HWaJRVGmWFQlqGwIXx0dWSWnE/QNlwcozD0SGACRBHQSKTDE2QoEkyNEkCJ0nQFAmaIpOmSaRpCmmGQpomQVM00rTZP+yOAAAgAElEQVRwfUtxdLCz8IZCQtx6mgLNUEizFPIclTxPIc+RoDkadWlsdG2UvsKgvaGQl5iMlduw/1+NwqPL1DNrbi26W7MW0Y1Ze2PWDPMxoq+WbFQ1DMqGXlnTwQWlOCPjp2T8lEwQF3NiIs7PudQ/quW/l0t/LxX+Vka2DRV+LOV/qhSR3sWPxdyXfD8Nf0wnP6X7M7+BBw9ozqQ+ZVKfMsnPmeTnTPJTOo6ySfgxsy5lM56uv6HhsEwiYZHJWBqluSV8j1TgkQiQ4s8tFXrlYj8s8cJSv1IeVivccokXluVs5qrPnbWaMhZjwWEpuexVj7Puc7VC/lbI3wz6mkFfI+BpBDytkL8TCTSD3rLbnrMaMxZD2qxPmw3vcplfu53fb25+u+n9dtP7/fbm99ub3296v9/0+gT3ur/3ur80G3+v1/5eq/5cKX3OZT4k4z8k402LIQuLEJTzKmlNr7RcnOCxOMK3HA8c+qs9E/EE9MgIGoUioFELY/RpOnlznB7c3/RtLeeuDnL8c9XagmpuNLy92BKevNOJ6qIL5cq09/KoZ9Y29KqGXokY841Zzdk+BSAkYGzR6Vs02jaNtk2lsiiULQpli0YbsrtLp+0idwdi0agsat+VN+mUoTYQlKnkFQppiQQuUilLCZnkwabrmTXPDoPu6AiLpUHAGAkcJ4ETJGiSBE1A0CQETkJ9mqcRoMnQFAROTjIWTHzhOWt/gj5H7qM8Q4ZmyaRZhGYKeY5MmqeSF5iM1VHaCoO2QqMs06nLbb/nP5r5B4epZ1T/ieN+qOia1K85bhlUrQHKVR1cUIrTMn5KxkvJeDHRdULC+1sh+49qPyv/vVL8nMt8SCU+ppNf8pkv+eznXOZjJvVDOvkuEfuYSX7OpT9mU5+y6R8yyXep+Ltk7H0y/i4RfZeI9RPzQC/xMMrIuQir5TYBZxwgULBYBgE/P0qfo5LsQo5HKuxLJvLIRQGF1AeLvbDEp5T5FDKvQpYyG4tuZz0cqIV81YAXUS3oqwY8tYC3HvRWfa6q11n1Ous+VzPk60SD7UigHvCU3Pa83ZyxGFJmw0s2/Xu3889e7/de9/eb3m+97m/dLjIQGeof7fbPtfr7bPZtMvkUi92HQ29jkQ/JeN2sy7xGWQefLC+MoDHf4fhPMYNIIAIEAojHz4zSNuent2bGj2aY4oUJF2sperSWv9qLnbN8e8vhg5XM6YZxbWZ9bDSllrWNfY4RlLsm1cXGERFapVA2qNTNb0ilblOpLBptl/5KNNrOt8+waFQWEjO+h/IyhbREAhcg0nxQKHy063tmLYIyBkuHgHESOAGBExDUFwhMDGmGwEkEZRCYWJhZvT48HafNkpEqkDRDgWYo0GxfpDnElcmk+VHGm1H6Cp22TKcsk6HFktPxH43cg92IoHxj0iDqmb5y3OmnZFXboEKOrUEhUdXBeYU4JRMkZfyklB8RXKdkgr+X879UB/vuK8XP+cwP6cTHdPKHZOJTJv0xnfyQSnxIJV4SsR8yqU/5zMdc+mMu/SGTRAL0+1T8fTL+Phn/kIwj/bgPyfgPqcSHZBylOTuK65Q+WLw8NkrD42h43CydOkuBbLwrr0zklgrcUqFbJvTIxX6F1AtLvAqpVyH1KmUBlSJjtxQ9zloogKgS8JUD3krQVwl4KwFPPeRvRgK1oLca8NQCnkbY34oGkSsVn7PotGYsxpRJ/5LN/Nbt/Fyv/VSr/lirfq6Uf6xWPlfKv7Sav3U7v3U7v990/9Zo/VRrPCfTd5HYu3TmKRZ7CAc/JBM1kzYtFw5RLmtkbybGUaiRf4MykUAkEr+WgEQ8gUECN+ent+Ymlyfoi0zy5fyYdGHMuDrlO1iJnKzHT9etq5ObTJpewCs6TDWDqq5X1A3Kul7Z1Cu7RuVpH+V1KnWTRmPR6Ds02g6NujsUnbZHp+7RaXs06i6Nhugr0HTqNp26Taew6JTXNK8jKJOhRRK4AELzfsFXlPUnx2gsHQTGIXC8jzI4AYJfUUZEhqbI0BRInFyaW1yYWiKBkxTSNJU0S4FmyeBMX9AM4s0kaJZMmmPQV0ZpKwzqMp2yBBDnonrjfzZy93ZDz6h+zXFvAHHHiOCrfK2WQdl3ZS2cV4hTUl5Syk9K+WH+VRoW/VIu/FIp/b1S/Fu5OAwVX4q5L7nMj/ncjwWkm5H9ks9+yWU+5zKfcumPufQP2dTHbOpjNj0Myq/1KZP8mEqgVCcHSYM6qoEPVhYhDJqKx01TKTNUsuHqzC8XuyUCxJh9cnFAIQ0qZUGVPKCG/Sp51KAtepwlr6sWDNRCwXo4VA+HqsFANRiohgKVoLcW8jejwVYsjHxpezMaakVCzXCgFvSWvc7+S25MurfZ9G/dzq+97q/d7o/V6udy5edG86d6/WOp9Klc/rnR+K3X/aXd/rne+Kla/7FS/Vwo/JBN/5BO/ZBKVAyalEzQz8oqaVElER3uUUhkFAqNQWMIOPwfkgYwcGXiK5QhAmF9bmpneXZtZmx9mvlmgjZPg9ZpoHZj3sJaNG/Nm3bX/DJJ2W5N61QVg6pmUNX0yrpe2dAru0bVJev0W1f+A8e7r09faZtGYyHmTaduMyjbdMoW7asrf4MyBM77haJHO5KVDdqjIwRlEEF5wPFQQ5RJ4CSZNDk1PkUhTZEhpCKcpUCzZGiGDA1pniWTZsnQLAmaZVCXR2krdMoSnbJEIMw4ZIr/bObubYauQdUzqvv6luNvUNYrWwZFw6Bo6JV1naKilecVoqSUl5TyEhJekHeZUUr+Xsr9XMz/VECozX7KZ/rWm019yqY/ZlKf89kvyDblXAah+XO2f/dTLv0+FX9JRJGM8RKPvMSQgBF+iYVQop0N1dnR9cabOSoZwqCpeOwEGZqjU9VnRy4J3y7k2oVcu4jrlAjcMqFHJvLAkqAG9ilkabu55HOV/J5aKFgLBZvRSCsWbUTCyHcW1ULBWijQiIRasXArFmpF+6qH/BW/u+S2l5zWvN2cNuvfZtO/djt/azZ+qlW/VCqfSuW/NVu/9nq/9nr/vLnpZ4xu99dO+5dG86dy+SWZuA36On5Py+sK8a7ScmFOJUX6GFEp3ya4Ngo4J6ytSSaTiCegR9DoETQWg8VhsPgB2QQ8Ho/D47E4LAaLQWNQKNQUnXy2uby9MMWaG79aX2JvrQr3d6xXZ272mZd7ndGoWm5HyWzImnQVs7aqV9b0qppeUdcreyYVZ/digPLWn1H+nnZo1J3XGYNOZdEpiL4p/iikPsok0mJEKnm06Xpm7bPdIGJtj2C+RbkP8fhgMQmBE2RoEgImRulTTMYUCZwiQ9OIB5NJsyRohgTNkMAZEmLM0CwZmiGB03Tq0leU8TNarvg/6tk7m75jUHUHKHeN6q7xL/xYr2joFUj6qukVFa08CwsRjuMSnp97kVVJfypkkKruczbdd9xc+ods+kM29UM29SGT/JjLfClkP+ezn/Nfd8Z9yqQ/ZdMfs6l3idhjJPgQCjyFg2+j4adw8CkcfAwF3kZCKCYBD6BQOBQKGkGRcRgqDjtBgiYgQLy/7ZQKbEKuTcSxibgOCd8lFbrlYq9C6lfKYgZNNeAteV0Vvwfx42Y00knEO4l4Ox5rxWLteKwZjTZjkVYsgqDcjATrIX8t6Kv43SWPo+S05mymtNnwksv82m79o9X8R7v1a6f9j077nze9f950f2k1f6pVP5dLH/LZp2SiE/AVrKaSzeyTCtxCTtpqyNqNruuTpEyQVUoySklGIfaKuA4xzwuLInqVVw1r+JzLg/3VhcVJ5hiDSgOJIAFHIOAIRDwBAiA6lTYzPr62sHC4uSE4PeQfbO4sTBwsTrkF1z4BO62S57SKnFZRMmirFlPBoM1p1RmjtmBQI65c0yvqekXPpBLuXxChVSr1/wrlr3ma9pXjrwFjiDIJXICAeSplKSGXIh2MR5vu4s36CIYOAmNIxnjlx+MgMA4A4yA4AYLjJGgCAibHGFM0yhQJnCJBU6RvUYbAaQicIkHT5MEplbKAoEwlLxLwM6Iz7r+qmTubvmNUdQcQf5fjll7R0imaeriuV9R1irpeUdMrylpZBhYkJJy4hBuX8Pyc86JW8Uu18HNpMBkp5pAB9VBIMkasGvHjT4gyqY+Z1MdM8iUeeRuPvMSjL7HISyzyMiz7YmHUKJGwMjlxwdo6XH0DokfIOOwECSLjMGdrK35Y4hTzkUGJWyrwyQYZQykreRyVgGeAcrAeDjYioXYs2kslb9KpXirRTcY7iVg7EWnHw61YuBUNNcL+WtBbC3orAXfeYclajVmrMe+wPKUSH/LZd9nM20z6OZ16Tqe0HPb+8tLq1CR3hxXXqsJKWRCWOIRsK/8qoJD45MKwQnKfitQ8NsfVcVzKzyglaYU4rZC4BGyHkBOAJSE1HDWoM1Zj1e+uhQMFnyfltPt0GrNYZODzzCKBXSbxqxVRgyZl1uVsxrzd5BBzztbmrzYXrdcnfhE7pZSUjZqCTpnVwCWjruG01aymtFZV1KuqBmVNrxiirDi5AklrVOrmq4Cx9z+jTH1V9lG+0kwjb9LIG0jlh6AMAvMM2nJOIb+zaHtm7b1Fuz+/PIKhAcAYAIyB4PjAjMcBYAwAxvsXwXEImoDAyVH6FBmahMApCPwzylODjscAZdI8g7rCoC7TyItE/MzF7sVv5dSdTd8xKLtGVdeo+jPHLb2ipVc0dYqmDm7o4boerusUVT1c1cEljTT9CmUf+6xiUP+jWkRQ/gnZaIHstRhgjZD9KZ/5/DV4pJGU/EM29UMm+SGV+Lbsi79PxD8k4++TUZRsf8cq4AVUCunxIYhGUfBYJgiQ8di9pfkALHaJ+Yjcg7gcUEgjGmXRZSu4rCWvsxrwNsKBeihQC/rqIX89HGhGQ514pJuIIuolY91EtJuIdOKhVizQCPsqXmfBaS17HBWfsxrwNMOBTizSTcS6iXgnEesl4luLiygUCoVC7SzMJzSKmBpOaBQhhdQvF4VVsrzNULIbM0ZN2W50c84jYk4fZaXUyb82si8cQo4flkQ0ipRJV3LbGkFvNxa8TUTuU9HbWKgd9DT9rqbfWXVay3ZTwWrIW3RZozplUERUYhP7WHm0FZYJojJhRi3P61Udj+s+Gmq6HWWzIaNTF75BWdkzqYyXHIi8Ru1nZdZfuTKVsvNqsUOlIkcWjcqifUWZRSNv0ikbNDKC8goJXACIcxOjayWN8tas6Zm1Nyb15swi+k8oA8A4QOyjDADjIDAOgRNk0gSDNgWBkwNqv6KMXPnavwOnIWCaQppjUJcRlAHCzO7a0d8K8XubvqNHUFZ3v+vHekVTBzf7HMN1naKqg6s6uKiRpuWCuIQbFXOjIo7n+rRm0f1aK/1cLvxxM+dQpfyXwV6iIcpI8Phh8HGSD8n4h2TslaIfktH3iTBKd7yvOz92Crnw8T4ZhyHjMAyASMJhN2an/AqJQ8J3iPlOCR/pLvthCeLKIZU8YdQW3LZqwNOMBBvhQD3kHwppybWioU480oqGmpFAM+xrhn3tSKAZ9FY89rLHXvU66wF3Oxa+y6aeCrmnYvGpWLjP5+4y6RPWFho1gh5Bn22s5wzqtF6dNWrTenUIlsTUcN3nvEtGbhOhu0QoILwOCa4zSklKIU4qxHb+tVXAdoq4XpkoqJTFdMqMRV90mEsua8lpKTnMZae5ZDflLYacSZcxaAZSZ43qvFmbMaqiKonyeDsiF8UVkoJe3XLamk5b2WJquh0Nhy2rURX06qpeWR0EjK5R6ebyKZR1KmWdSvv3AWMH4ZhK2aFSd6jUfrqgfWPJWzQywvFXVybiZxcmN5p6Vc+k7pk1PaNyfWoRg6EBRCZAHOsnCmC8jzIRARrJHpN06hSNMgUBkxAwAQGTEDhNgmZIpBkInCKByMUJCJwkgZN9lKFZBnWRQV2iU5ZA4uzawu6XTPTBph+WfV2DqmtUtb/jynBTB9d1cE0P13RwVQtXtPKiWpqS86NiblTMjYg4rqvjpt30t3Kh77jZFNJl+5RHPs+X/JBJ9qnNpj5kki/J2Pt04n068TYRfY5HXhLR53j4JRH5kIp9SEW/USLyPh5G6U4ODBenXonAyL4YBQEQi6YT8RAWOzdKtwjYDinfIeE7JHyXVOCVi3ywJKCQhlSygELqhSVhrbIWcLeioWakn4Yb4UAjHEBayxW/q+J3VwPuWtDTCHrqfnfZY6947GW3rey2NQKeXiz8kE09FbJPhexDLnuTTrVjsWY4dLq1hUKNjIyghYf7JbO+YDFUHZaixRBVyW5joZLD0gr5nrLJ+1Q0LOEFeBdphTilEMXlQjufjcwmAwppTKfK2UxVn7MV9rXDvlbQ0wi4G35X3eesuKwVp6XstFRc1prHXvc6mn53J+xt+Z1Fs87KOfMK2S23veWylfS6hs3S83tbbkfdai4ZdAWdumpQVQ2qql5R0yvaRmVYJKbTNsmDaR+Ntv1nJx5CTKMiKG9Tv6n2WDQKi0ZGUP7aWkZQxuNntxd3b03qrlHVM6l7esXq5DwGSwcI36AM9l15DCAyQeIYRBwjQZNU8hQZmoSAyUFnY5oETZOgGRI4OUSZBE6QoSHKM3TKAoO6RCMvQsTZ+emt94nQk9PYM6lvLNqeSdNDjNmgahuUbb3iNcdNHVzXyWs6uKaDqzq4opUXVZKUjBcRsyMiTljIdl0dN2zGL4Xch0wSYfRdKv4+nXhORF/SCWTxFI88J6LP8chjNIwQ3Oc4GbsPB26Dnud45N23KL9PRt4nIx/iEZTh7NB4ceKXCh0CzjSNTMCgaEQchYCDsJijN0tuuRBB2Snle2R9lINKmV8pC2pg6dHB5eZ6Kxp8KmRu04luItqMBBuR4KDC81b87rLPWfW76gFP3e+ueh0Vj73qdbRC3ttE9Cmbesym77Kph1z6PpvpJRONSLgR9J9tbqBQKAIObxVyqzZjzqTzy8WiXZbieP8ln+qE/Z2w/ymbfEjHY7DIxzlNKcQphSQqFTgEbJdE4FdIQmp5yqSr+Vy9ePghnXjKJh8ziYd0/D4ZuY2HehF/O+hueG1Vl7nsMJbthpLNULIZSlZ93qgJyfj6s92KRX8b9HY8zhu/t+123AS8NwFvxWRIq+GyXlnRK6t6ZVWnaBoUKblkgrlFJg/2YFC3/4Dvd0TdRubbVCqLStlCROsDzaJTNgeuvEICF7C4Wc722YNV2zGquiZ1R69YmZjHYOkAkQkQmf2YAYwDwBiRyASIYwCRCRCYIDBGgiYRxx02NxB7JkPT0NCS+zRPQuAUBEyTwRkaeZ5BXaSRFyFgdoq59hj2vfNY7m36R4fx0WG8M2s7BmVnYMYtvaKpVzR1cEMH14Yca+UVrbyiledV4qSUGxGzw0J2SHDtvDxqOSxfCjnEdBGU36UT7zPJD9nUx3zmfSb5LpV4m4g9xyNvE7G3iejbRPQpFkZQfogEHyLBt4nIu1T8fSqGeDPC8ftk5EMygjKdH+pOD9wCjoPPXmTS8WgUlYgj4TB0ENBxry0CjkXANvPZFgHbJuJ65WK/QhpQSr0KiU8pM/DYRBRqfW7WIOIHtKqM3VL1u5thfzcW7sbC7Vi4GQnWQt6q31UNuOv98bWvFws/pJNPucxzIfuYzzzkM4/5zFMh95jP3KWTRYftzeQkegTFIJPPN9dZczOzdBoZhx1BoS42Vqsuazvkq7jtj5nEYyaRVMvc18dJhTipkAQlPJvgGvn/5lNK4wZ10WltBr3daPAmHr5NhG8T4ZtY8CYa6IW93ZC75Xc0Pbam197y2htua81prjnNdYe5YFTrL/aTatlt0Nt221su+0MkeB8Jtl2OkkGbVsvLuq8oN/SKoko2P7ULkdbpfUt+HTD+zPF2XwOaKZQtCnWLSt36Nmls0ChrZGgZAhbw+DndOfvBqkFQbmnli2MzGCwNIIwCBCYAjA28eQzx6SHi/SgMTIDABEAcB4n9XgcJmoKA7/ShIWCK9AplEjDHpK10fZ5/VrL/apT/s1X9r3btt0r+xqJt6eDXZtzQyms6eU0nr2nltQHHZY0srxQnpJyw6DosZAf5V87Lo67X2a/qCtmPufRLMvaxkPmxUvhczH4q9PcSfcj0M8b7dOIlGXuL7IZLxd8mom8T/fVQ71Oxd4nou0T0fTKKMl8c6U4PHLxrl5CzOT2JH0FRCTgyHksl4nXsS6uQa+ZzzHy2RcCxirhumdALS7wKiQeWeGCJXSoYp1KQEo2AHqGD4MIYc2dp8XqHpeNeBTSKgsvaivh7iVAnGuhEArfx8FMm+VLIvivk3hVzL8Xc20L2pZB9zmfuUvFGKGAU8GZHGQQMhojDEXE4LAqFQaHwaDQRi8Vj0KLjfc35YVglK9nN96nYcz6d0ascF4cJWBSHxWGpwMa79kiFMa0qadLlHOZ60HubiDyk44+ZxFM2+ZxNPmXiT+n4Uyr6nIq+TcffZuIvmcRLNvmSSbxNxx7joY7P0XRa7fwLB+/iPuzv+T13If9t0Nf1ubtuZ8Woz6jlJZ2iolNUdIqqTlHTw3WdfHPhAIDW6fTt1ygj6eJPHCNOPFywKJSt/g4kBOJvUQaBeQBY8AlEd2ZV26DsmdQ1tXSGMY3F0gACHXFfgMjsuzKBCRCZRCITsWeo78cTAHEcEWLMA5/+FmVgEiROkYBpKmmOTllAUGbQlnNW68+lzI+V/KdC5mMu+aWYeXBbGlr5kOOmDq5p5VWtrDo4VjSyskZW1sjySlFcwgkL2WEhO8C/cl4dt922D5nED4MWMoLsx1z6czGL5OahYSN3+7s9k9GXZPRtIvKSjLwkoy/JSF+JyLtE+F0y8j4ZeZcIoyyXx4azQ5eAE5AKj1cWcSgUBY+l4LEQDqO+PHNJBXYR1ybi2sVch4Tvkgk9sBiRWy5yyURTo3QMZoSAx+KxGAx6BI1CjaBQKBQKjUKBOOwEhcyan5WcHHpgqV0iMPLZeu6Vln2pvjpXXJ7C5yey0yPBwd7hm+XFMSYDArEoFGZkhIjDEwYi4vAADk/E4iACQXp6yN5a2Z2bytvNd8noQzqRNWpsZ/sxuTAGi0MSvo13beWznRJ+WKvIO63NSOAmEb1PxR7S8cd0/DEdf8oknjKJ50ziJZN4l02+yybfpuOPichdNNANuFsee81uqjvMKZ1cebLV9bk+5TNPsfB9OHAX8ve8rrrFkFXDRa2irFOUdYqKVlHVwS0DfLp+QkRQpm/TqDtUyl9Fi20qZZtCYVEp25ShPVO2qUi0GAhBmUpeI0PLAHGeSl5OyiQ9oxJBuaqSTtMRlBlDG0aCMpHQ55hAGAWIYyAwOehsjAMExLyRLDEJAhMgcRwc8I1MVUBgCuqjvEgjL5LAWTp1KabXPcYCH4vZx3j4h3zqQzZx6zA1NPKvrqyF6zq4qkM4llW08rJWVlJLiypJTiGMCq/8vAsf99x9feK4PLwPeT/m0h/zmY/59Md85nMh20cZ6SsXc0hf+T2CeD7zuZj7lM98yqe/FHM/lnI/lfM/Vwo/lXI/FrM/lfM/lwt/qxR/qZZ+qZX/XimirJfHxvNDF58dkok4W+s4FIqMx1IJOCIGJT89dMuEtj7KPKdU4JIJ3XKRBxa75CJkPTc+hh5B43E4Ag6Hx+LwWBwBh8PjsHgsFofBYBCuUSjcCAo3gsKgUBgUCj3QyCthRlA4DJqAxRFecYwfLHAYDINMkl8cna4uMEFiWKeqed2tkD9r1FrPDiJSQVQuCoh5Vu6VXcR1iHheuThh0JTdtkbA3Q77OhF/N+zvhnzdoLftd7V8jqbH1nBb6y5LzWGq2owVq75s0VWs+qrd0HCZbkOemFp6G/L9VCm+JGOP0dBdyN/1umomQ0YlL2gVZZ2iolNWdcqqDu4YleKDKwBaZ9AHU4/voUzpc7xNIW9TvkWZQmFRv4/yEhE/Nzm6VlLJEZS7RlVdLZ1hzLxCmUkkMpGgPBSBMEokjvWbzUhPgzAGEJggMEHqTweRdgfSvHs1IwSmKX1XXiCDM1TyovbiLAbz605TyaIpmpQlo6Kg4OalVwX5dV52mZNeZCTnael5UnyWEJ0mRCdx4UlMeBwVHIX5hwHegeOcZThc0x2sqneWtPtvfu22/t8vn/6fH97/1+P9fz8+/PfTw3893P334/1/3t/+9+P9fz/c/df97f95evjP296/ep1/3XT+46bzz277X932v5Avnuu0fu+0fmv1v/nhl1rll2r551Lh51Lhx1wGZb06Nl8c2dnnISlfur9NRKNIeAyVgCOMoIQHO0OUbWKuQ8If0uySC10ygVsuWpmeGkGh8Vj8gGP8YI3HY/H4Ad84DBaHxeKxWDwWS8BhCcMjIoR+HG7I7vC3Ibew6JEJOlXHPd9ZmKIQsEGNohHwNkP+os1kPT8ISfhRucgv5lo4l1Y+2yXmBxTSjMXQCLpv4uGHdPwpk3jOJp4zibfp+HMq9piI3EcDvaC77XO03LaW29b22nsB923I+xALvssm/t6svs8mwyppL+B9m4g+RII3AW/X7ayZDTmNoqiFy1q4rJVVtLKKVtY2wobzK5CEBIwdGm2b+pcRmUWlsKhkVp9g8jA3DwMG0lpGUF4lg0tE3PzSxFpZwa4o2SUFu6LkFGQXs4xJDJZOJDCIRCYRqfaAMSKxTzOh78pMEBgHAWQLOhMR0myGwAmQOA4Qx0DiWH9kOKgLSeA0hTRHI8/TyPNkcIZCWhRsLqu350RLY8KlUfHSqGpj0nW2GrjaDF1vBa42/Jfr3ss1z8Wa+3zVdb7qOn/jOl91nr9xnL9xXKxaTt/o9hcVrDmYNS/bnBFvTLd9ri/l0vts6j4auo+GbsOBG2QPgsfZdDurdkvZaqraLQWTPq1VJVVwDJaFpKKAWOAVcF28a/v1ufn82Hh2rDs+0BzuKfe34Z0t6faGeHOVv76Csl0dWS6PnNyLiFyovzdi6RgAACAASURBVDiBcGgQh6YScDgUir29EVLJ3DKhSyZ0y5D9cSKvQuJXSoNqeUAtj+iUO8uLI6gRhLy/0Fc0/73+8jEcBo/DEHCY7cWZ5QkGCY/rpBJ/v7v7+fb2Pp00Hm+HxJyoXBgQcy3cSwvv2iHihVRwzmZsBD29WOguGb1PxR7T8adM/HW0+JBLvc8mX9Lx52T0KRF5SSc+5NOfy/mf65Wf65VPpbxVdGnlnnY9rvtw4Dbo63ocdYshp4FjoqsI/ygiOIzw9yO8/YRgX3+0SaFs0OjbdPofUaaQtxGUaZRtpEFBI2/TkVPyNpW8TSUjoO/QKCwaZYtGZiEDPwpplQQt4fHzm7OrST4rymVFuawYlxVhb8wyxrFYOkBgEP/gyoRRIpFJJDAIBAZAHAPBcZD4LcrEcQgch4D+9aEgYBwCxiEEZWgWQZkEzpKhBfXRVoi7477c9Fxueq82AxxWlL8bF+4nBPsx/m6Uvxvh70b4uyHeToi3E+RuB3k7Qd5OgLfj5+24Odu2yy39yar68I1yb1nKWhBuLvHWl9iri5fLc6cL08ezEwfTY3uTzN2J0Z1xBmuMxhqjbzFpW0zq5ih1c5SCHLeY1L7GqKwxGmuctjNB351k7E8zD2fGjufGTxcmL5amUdaLI+vVaVwlK5p1QVjKAAlEDIpKwGFQKM7edtllS5sNGYsxZzPlbOas1ZSzWzI2U8ZmztjMZa9TeHKMQqH+N6T+b4TDYL93HUvAYXAY9NQolUmGKCAQsxjrIX8l4Amp5crtJef1not74ODsW7lnFv6VVcQOKKVZqxFx5btk9KGPcuJtNvmSSSIofw3KkUA34LmLBt+m40/JyG3Y1/TYG25rxWGUn2yl1PKez30X8nU99prFkFPLI8KzEG8vxNtF/vEi/G339c7Y6BaVhqDM+p4rD4yZvE1B8O1zvE0lb9MoO7QByvQ+yusU0hsSuITDz19ssAqyg5RoPyU+zEqPM+L9WcY4Bksj4hn9JgZS/BFGiQQGkTBKxDMIeAZAGAWBrygT8aMAYbRPLTgx5PuPKANTFHCI8gwJnNef7qSlRxHBfkSwHxHsRQT7MdFBXHzYl+gwLjqMiQ6iooOY6DAqPIgID8LC/bDwICg4DAgOfPwDN+/Aydm3Xe8aTrfkOyuSrSUJa1m6vSLbWZXvrsF768qDDdXBpupwU3vMMpztmM53zRd75os929WB4/rQxT52c489vBMf/9QvOAsIzwPC85DoPCy6iIgvYpLLuPQqLr1Myq5Q5vMD88WR4exQd3KgPt4fJ4EIygQ0amN6UnV2JD/ah4/34ZMD+fG+7GhPerQnPtgW7bNE+yzJ4fbu0jwWjSZgsXgcBo9DQPwujv8/UEZcGYthUgESAUcGCDtTtLN5xsX86PUiU7I5YzrfsFxumS82Texji+DaKmJ7YVHSqK147Z2I/zYRfkhFH9MxxJJfMomnZPQ+FroJ+7pBdzfg6vidbZ8DWdQd5rrD3PE7H2LBL6VcwqDQnO0+hAL34UDXY6+Z9Tm1PCG7jolPYuLjmPgoLj5KSo+j4qP5yW0KdejK238mmEpmUSksCpnVzxXkbQq5n5up5EHlN5iSUMnrFNIKCVwkEObhw90CfJyUHCUlxxnZSVy0P0Ebx2JpRDy9H5cJowBxiDKDiKcT8HSAiKDMBIlMgDBKxDOIeMaQ2r9EGZwigzNU0hyNPE8CpkngvOH8ICs/i4uP4+IjREnJSUp6mpaepqWnKclJX9KTZF+nCelJQnqakJ4lpGcxyUlUfBqTnMWkZ3HpeVJ+lYKvU/B1WsHOKDkZJSer5OZUr8XJq7h5NTev4hbU3IJqIDW3qOYW1bxif/GNSmpuUcVBGU93DCe7p7Njc0TMDBEzSsCRsGgaHkvCohl4zCyImwFwswB2FsTMAn3NAJhZEDsNYKdA7CgRS8RiiFgMAYtBmMPjMHgsFofB9o+Yv/JaHG4APQ6DHerPljz8tUwqESLgKEQ8a4JyPE27nB/lLI/LdxasVyw7e8fG3rFwjsz8K6uQ7YNFSZO24rG3I76beOg+GXlMx56R1lsmgcTlx0TkMR56iAVuQp621972Oloeey/ofk6GPxUzn0vZj4X0h1xSe7mX1Sue45Ge11G3GPIaOCHnRESnUdFpVHQcFR/HxMcJ6fHW4jaZOnTl7a8cIwGDvE0jb9PIWzTycCbCopL7BR+FwqJStmj9wfVmv+YjrYDAAhladLCPC4qztPQ0LTvNys/ioqMByn1XJhJGAeIYkThKJDAIBDoBTycQ6ANXRqLFH1F+FTn6KIPEsQHK0wOUZ0jgvPX6pKS+ziquMvBlFr7Myi+y8oscfJGVn2flyPE8B18gysovcvBVFr7KwpdZxVUWvsrAlxn4Ellk4cu8il3UcEtaXknLL2l5JS2vrOMjqugF/YVOUNELKnpBVSeoIkcdv6oTDFXR8QdX+FWdoKbj13T8mpaHkm4syLYWzufG3tDAMdwIDYchYUZoOAwFi6HiMBNE3CQRO0nETgPYGQA3A+BmQNwMiJsGcVMgfopEYAIEAItBaMZjMfhBbfcHRl+f/hnfP+gPTw5RHqOBAA7LJIOSvTeKg1X10brudNN4vmW+ZJkvt00XLMPFjoV3aROyvXJRwqApuqzNkKcbDdwlwg+p6HM6/jYdf5uOP6fjz6nYUyJyHw3eRfy3Yd9NyNsLuu+j/neZ+A/51A/51Pts4jkZeZeO1dxm6d7aTcBz43fVrfqCFk7CvJj0MiG9SEgvEtLzhPQspzg/29wjUXfo9N0/uTISHhCUWVQyi0reopIHNPerwC1qn+MhyqtkaAUgLIyPrsaklwXlRVZxkVVcFFRXSenZOHUCN0SZOECZwBigTCPgEZTHEJQRqybi6SCR+VcoD1x5kgRODV0ZAufsnNOanldQc/IqdkHNLqquC8qrvOKqoOwrr7gcrr+R6rqgvC4or/PK67zyKq+8Lqo4ZS2vZhDWDMKqXljVC2sGUc0oQq7UDSJEDaOoZhDVDcJXEtQNwppeUNPza3p+3SCo6wQNvbChFzZ0goaO39QLGjo+6mCcwlkcO5th7E0x1seokxABQqOoOAwZi6bhsWsT9M2p0a2pUdbU6PY0c2dmbHdmbGeGuTMztjM7vjs3uTk9BmGxA5T/6Kn/htE/3MKiMVg05vXdP7gyDouZZEIEHGaWSbVx9+3cfdPVtv5s03C2qT/b1JxsqI/W1SdbJt65TcRxy4Vxg7rgtDSDfZQf07GnTPxl0MTocxwN3EX8d2Hfbdh3Hw28TUVf0rF3mdi7TOxdOvY2FXmMBz/kEhbehUfMeRsPNx3GvA5OKfhJOTsFX6cV1xnFVUZxVVRfCfePyLQ9Bn3/u/NqGhkp8hCUWRTyFoWyRaGwKMiI5CvHr1FeJuDnl6c3Cmp2UXOdV18X1OyShp2SnTMp4wOUGQCRSSSOAkQmMOCVgAQMwigyPUFQJnwH5X56RlAmgcgEe4oETiGVHwmYhoBZB/esaeKXtBxERQ27pOGU1OzXKiJSXQ/16tZ1Uc0uqq9LanZZw6nq+A2jqGEUN4yihlHUNEmapv66YRQ1TaKmSTy4ImwYEYgFdYMAOUWuNAyChkHY1AsaekHzlVCbdID/ZpK9PHG5NHm6ODlPBb+iTMCcLs9crc5dr81dr82x1+bYw8X6HHt9gb2xeLE6TyHgCJhBxvgDwdi/tN5/g/I3QlDGYgg4zBQTwqFHNuYmXIIj7em6/mzTcr1rY+85uIdO/olLcOrgn5i4p1YRxw0LY3plzm6q+Z3tiO8mFuxnjFTsORV7TIQfYoG7SJ/gp0T4fTb5LpP4WMh8Ked/rOR/rBZ+qhZ+rpd+qhV/qhbepmPio82Gy9xymnI6eVolzKj4GTUvo+Kk5BdJ2XlRfaU5P6XS9/8C5W0qeZiDt6jfcNz/YPafAsYqCVrG4ed3V3ZqBl5Z1yepoucmZecM8jgORyfi6cS+KzOBr4GYjgggjEJfaz7kIg2xYQgYBwijSNQGiUyQOAoSxxCUkc9QUUgzNFIfZRf/omkWlnX8ip5X0fMqOl5Fy63qeGUtp6wZilvWcCpaLnI6XCAqadgDjnl1gwDhtWWWDCRumsUts7htkbTMYkQI0E2TuGkSNY2iplHYNApbJlHLKGoZhS2DsGUUto2ilkGIqKkXtAxC1BKVKFqf4b6Z5q7N8tbndmaYIBpFxqIpOAwFh75cnRWwFgVbi8KtReHWgmhrQbS1IGYtireXxNtLou0lAWuJARLxGDQBg/4Oyv9r/TXKGDwOjcOiAQKWSSViRka25if051tW9r5XdOYVnXqEJx7BsU906hNfeIXnZs6pXcQJqmQpk67otNQDriHKT6nYcyr6lIo8JkKP8eBjPPiUiLzPJj8Vsz/k0++zqU/F7M/18i+t2s/10qdi9n028ZKOPUQDbxNhr5xrZh/ceGx5nTyp5EcklxHJRVR2HpGdB8UnIdGh+vSAyTz8Dsr9QPzad7co5C3KsOwjb1PIfaa/okxaJYFLONz85dZe2yKoIhjpeXWjICm/oJPG8TgGEU8nItO+/nF0GCQGmCIoM4h4OgFHI+BoQxtGLg6eYQ4yBoLyBIU0TSPPISi7BVcdq6hmFFYNgpqBXzf0/8rX9PyqjlfV8ar6/rFm4FX13Kqe27/yJ9X0/IZR2DSJWmZxyyxpWaQti7RllbSskpZF0n6l/gNmSdssaZvEiDrfqm0St42ioTpGEWoKwos35oQbc4LNefH28vnKNAkzQsKiqTgMCTtytTon230j21lGJN9dgfdW4L0VeL+/UB6uTVFJWPQIAYvG49A47MCJ/9d+jAgzgv4LlNF4HAaLRZNAPJ1CQKFQl6yViIITlF0FpRdB6UVAfBYQnwUk50HpRUByaeGe2oXsoEqatugrPmc7EriJh+8QS07H36bjL5nYSyb2ko69y8TfZZPvs8kPudTHQuZdNvGcij5EAzdBd8dn7/ocNwHXQ8T/HA89x0OPUb/iZCOllpRNqrD02is4jsmvUipOWs1Jq7k5DccrvpqaOKbTDr6z7+KrH29+NeZvUX4Vl5H2xRsSuEjAL1yxdjLwcVnHbZhFdbOwbRWlFVc00gQexyDiGYjLAn1XZhAJdAKeRsTTCXjaENNvUUZseGyQRhhImIaAflwmQ1MQMEEmTVHJsyRgGgRmPMLrrk1cNwkbJmHDhCSBQX41CuoGQd3I/wsJ6kZBTc+vG/jDnNA0i4e8dmyytk3atsvaNmnbJu3YZR2btGP9qv6TVmnbIukgMku6FmnXIumaBzJJOiZxxyzumsSoUQJWvDkv3V6Sbi/Jd1e4G/M0HAbCjFBxGAg9cvlmRnW4Bu+/URy8UR6uKg9XVYer6qM19fGa+nhNebiqPlqfY5AxIyN4LAaHQ+OwmP9biBFL/muUMTgsGotBU8kEMoQbGUGJjzajiuuA9DwkuwrLr0Ky85DsIiS7DMuvQvIru+DcJroOKMUxvSpt1pe99k7UfxMPPSD7hxCU09GXdPQpEb6L+O7C3sdY8CEaQHQb8t6FvI/RwNtE+F0q+i4VfUlGnqKB51gwphHLj9bKRkVWK85pBTktP6vh5rTcvI5XMvKjMGdm6ohO30PeS4RMPaiUbdrraEF6jfIWhdxPF0NR+3O+dQppBQIW8fh5xflpQXsVkRynFBcZ1WVZz4nLz+l9lOkAfhSZSA+zMgFPI+CH1H4X5VHwVbAeJmYEZWQTM/K6DAiYAoEZn+j61iFtWsRti/iVcYpbZlHLImqZhS2zsG0VtyyiplmIqGESNE3IQtg0CREnbphETZOobZF0rNKuTda1y7p2eccu7zrkXbus65B/lV3Wtcm6Nhny5Gu4O8iPW6Rd5GiR9CzSXh9uMYqKGRFuzMG7y/LdZcXeG9nOyhiAB9EoGh4LjKDOlqd0pxvq4zX18br6eF15uArvr0h3Fvkbs5z1Ge7GnJC1OEEGCFgsAYPGYxGUv0fkXxD8VyhjMZjXKOOw6FE6AcBjMOgR5dl2UsWNwOyYkh1TXkfhy4j8Miy/CMuvIgq2R3xlE14FVZKEUZ2xGEpuazPk6UR8t/HQYzL6lIo+p8LPyfBzMvwYD96HfbchT8dra7stN0HXXcjT9dq7XlvP77gJOu/D3seI7zkWfI4FHkLex7BHdrLh4ByVjfKiQVQ0CAt6ftEgKBkFVbMwKmdPTx4xGHt02mAv8tc+8deUPBSFskWhbJLJW6+y8nBk/XV7p+bytOuUVy2Sgp6fVrPT6muv8HiIMhE/OuxFAIRRgEAn4AYo4/so92vBb1Ae+2uUJ4Yok8BJEJixXJ+UtJyM8jqtuMooLrPKq5zqqqhhFzTsvPo6r77Kq66KGnZVz0NsGOG4ZRa3LKKWRdSxSdpWSdsiblvFbSvCsXRIbc+JCO45h6dwzy7v2eVdu7xrl/ccMIL1gGxp1ybtWqVdq6S/sEl6NmnPKulZJSgyZoS7OqM9XlMdrsJ7K/Ld5WkSkTiCouGxIHpke5oh3V0SsRbE24uSnSXx9qJoe1G8syTdfwMfb2ovdi7X5sg4LAUAiF9R/r+OyH9A+RXTfUsGCNhRGhFh2sA+SGv5cRU3rmLHVeyE8joOX8UUV1EFO67kBOUch+g6MEC57LE1Q55u1H8bDz0kwo/J0FMi9JQIPSfCT7HgfcR7G3T2fPaux9rz2TseS8djvQk47sOep3jwJRl5l4q+T0Ze4qGHkPch6E7ppOL9lbxOUjFLyiZRySismEVlk6BlEwWl7FHmIYOxh7xlq79781uaqeRNKnkT8WMymUUhb5GRxetOHGkdQZkELIygZ1XnZ3ceecsubdllLYe864LzesEoZRKPGwZiJkD4arQEPBWhGelXDGu+vwgY9Nd9DJA4hrxvgAROUskzEDAJAtMeEbttl1fNkqpZUjYKSwZB2SAoGfhFPb+g4+W1vKyGnVJepRRXaeV1SnGZhC/Sist+O1l5iYBe1FxXdJymWdi1S29d8K1bMVB/feOCEd26FDdO+MYJ37oUdy7lnVt564B7dsSqpR2rpG2VdG2ynl3Ws8tu7PIbh+zWLruxSXtWCYpJxO3PjPLXZ4/nRq/fTPE35+dpEBGFouEwIBr1hkkR7SyLtpfk+6uak03DxbaZvWfh7pvZe5qzTfXJ5iKDjMegyUQiEYvBYdD/e0v+LspDDYMyDovGoEdoFAIFxOHQaICAswtO0lpeXMVNqDkJNSehYieU7ISSHVdxEmpeRMl1S7kBpSRuUGUshpLb1gi62xHfbSz0mAg/pcJvU5G3qchzMvwUD96HvQ9R/9tE6DHqvwu5n2KB9+nY+3TsOR5GAsZLMvIcD73EQ89R/43P3nYa0mpxRi2qWmQVs6RqkVQt4ppF1LCKKmbR3voZRNmh0YZ76lmvGxf9gEEauPLAjxFjpn7txK1TyasAcRGDmZ0ZX4+pBLduuO2QtR2yll3ac8kLBv4odRKHRco7JC4z/4QyFcnB33NlJkgce93oGKA8/l2UgzLug0/Rdcq7rm+888YF95xw1yHvOuUdp7xlk7btspZd1rTJmlZpwyKpmUQVg7Ck5xd1vKKWm9ews8qLrPKyoGFXDPyGRdSxy26c8K0Lvu1DDN+6FXduxa1L0XXIGmZRWc8rqNnIn4Ks8jqnZOeRLrXqOq+8LqrZZQ23quM1jYIbm/TOIUeNg8RRPHYCwC/QINHuKny4uTZOJ6JQVBwGRKNWx2nGyx39OUt3tqU+XpftrXA2589WprYmaTNkYJJEJOEwBCwGIuABHBaLGRkEjP8ZaCwG85rd76GMwWHROAwaIOAWJmkEDBqPHqFBQEB+mdbykhpuQsNJarhJNSel4qRU3KSam9LwYkqeR8aLaOG4QZWx6EtuayPobod9vWjgIR4aoBx9ToafYsHneOhDJv4pn3qbCD/HQ+/T8ffp2IdMHDl9SUaeE6GnqPcx7HmK+G79jqZdV9TL81pJzSqvWWU1q6RmFdet4rpV3HZIsgbx4twRAWSB0CZE2iT3t1u8Ku9I2xQSiwxtkaEtCnmbTGaRyNukvkMjD2wBxDUC/s3k6Ib05Lxskd96FR2nvOOSd1zyjlN+61EU9HwGZQJxZSKe/j2UqQRc35VB4uj3AgbC93D0zRgO/L5BGZwEiFNBOffBr+i65F2nvOeCB5FA3nPKuw7ZUG2btG2TdB2yzqCMa9v63Ym2TdpCTm3ShkVcNQqLOn5ezc2puTkNN6vmpJH0orzOqq5zanZWxc4qr/JqTknPr5slLZusbYfbdrjTl7xlkzUt0rpZXNULqnp+Sc3OKy7ziksUhYAdBYijRPzV+qLqhKU9296fnyCgUBQchoxFT5KBvfnxtXHaIoM0SwGnyMAEGZykkpkQSMHjqEQCHj2CGxkBcDgyAAAEHA6DxmEwr/RvaMb8T67cT8kAAccgAXgMGjsyMsWgJjS8tI6f0vJSOl5ay0treBkNN63hpjS8tI6f1PD9MD+skSfN2qzNUHRZagFXO+y9iQXu48HHZAgJym+TESQ/vCQj92EfwvRjNNDzOx6ivpdU5CUZeZsIP8eDj1HfU8T7GPZ03Za6VZPXSnMacc0qr9tkdZu0bpPUbRJk0XHKskYJ5+DqzfzRwtTeOG1tjLIyTlmepCxMUeenKbNT5KlJaHx7dvl4dX0SZM5SpqYpM5OU+UnK4iRlaZy8OEldPtk8VV5xihb5Y0Dd8yg6brjjlnfd8o4H7njgW78yr+fRSOOvUB79Dsp9Vx79Hsp9q0Zw/xPKUyRwAnm73BDlR7+y54Z7LvmNC+65vgbcIcc9p7xjl7Ztko5d2nXIOnYporZN0rZJ2jZp2yppWyXIAzcu+NajvPWoem5lx6VoO+C2E2474ZYDbjvgtgPuOBU9l/LWo7rzqm89ylu38tatuHUrb13wrUvRd3EkhDjhGyfcc8g7NmndKESBODSNiKfisMujlKOlqa0p+iwZANEjJCyajENT8NilMcbGzPjuwvTJ6sLJ2uLOwsziGGOCQloYY+ytzO8tz23MTS5NMHdX5sZpZCwKRcCg8VjMENZX4A7hxuAwGCyiAcevUX4dlBHh0WgCFoNGoZanxnIGYVrHT2v5WZ0gq+NldbysjpvRcTJaXlrHT+n4YZUwrJVHdYqMzVB0Wao+RzPo6UUDd/HQQyL4NKD5ORF6iPjvw97nePBLMfMhk3iKBW9D7ruQ+zkRQqLFY9z/FPM9R30PYU/Pa23YtDmNJKMS1azyhl3esEubDlnTIW06ZU2HtGGXdlzyG6+i5VIWTZKrhfFdOrg/Ch0wSQdMaI8BbNOIm2Q8/820av/NKojZoQO7DHBvFNofJe0xIBYN2GdSinr+24juxqfsepRdj6LrhnuIPIqeB34IqLI6HgUaJ+CGYZeJUIjMRwh4CoLytwb8uq/8NXUM0jYDacYNUJ7sowxMAsSpoIz7FFD13PCNW3HjhgfGjASMoT3Lh+wOOX6F8jdCcB9Ufv1FzwX3nHDPCd+4FMgvv3EpblyKW7fi1qVAgsdr3brgOxd851bcOuFbp/zOKb93KVBEDAbEYUAcmohGTdMpq1Pjq1NjxBEUGYehEXAMAM/fXRPurV9tLO3Mjs3TSbN08tbc5OXWyu78xPYsU3Swxt1evtxcvGYtLU0yMCgUAYMmIN6MxXzj0Fg0DvNV2L7+PcoYHLY/6iNgMSMo1P7KfNksyeoEWb0gqxfk9YKcnocoq+OldfyMXhBRi2IGVcKoTlt0eYep4rU3As5uxHsb89/HA4/xIFL2PcdDj9HAczz0pZj5uVp4l4o8x4P3Ec9dyHUXdj/GfA9R32PM9xzzPUd9TxHvjc/esOkKOllOLa5b4aYDbjpkTYes6ZS1XLKWS9Z0ylpOedsF97zKulXMWxw9ZBBPxqDTcdLpOPmYCR0yoV06wF2alG4trEPYPQZ0wCQdjVMOx8gHo9D+KLRLBwKCw4eQtudT9nzKnlfZ8yhuvIobj+LWp7rxKp9CmqSaAwFMwmCwBxDHoP+vkPt8Smvd+wZO77AWLDrYE40txtgLKLAKvfeqUgQ1xUSlSBfFspPsfc5dzrnb85yZ5w99XlwsBJN97pnfMAsSX2TmM998r4Lc/k6FhExlmMsS8zjIT8s+6U+pjPA4CJ/7vOzrUxbwlBy28pDQ9SinbO2krZUgEScs7YSlnRhqGo0oUQtjP1MGNaMRNTd6+25m0Lmfdy16YyFBA8rW9sAa8YXm26S9k7R14tZbMDErhUWnsulULoM2IoVN7+fwlbnNmXEZn60UcF4rERmfMyYRTSKiUYnglVy8+nrUuDyrW5iakgp5FMqcBrFtzdu2Fhy7Sy7d0u7SKyaNCiizhgrGUB4POP41ZcaLitK7c0ejUCj6t9PFMPHZZzr3o+d+9IvPdO4zfPEZzr37n7374PMTN37qd576nZ/C3otEqHgQuU7HGrlUu3B0e5K+A5TPcg+nuaez4798/fjXi0+32WQjFWqmwq3DyG02cZOO3+aS3fzh41nmsZB+PEk/Fo46R7FazFsM2K/81mrMVotb6wlrPWGpJy31pKWWMNfJGtA8sF/6DfoR8ZqUtyEXbCqEWwrhlkK0qRCuSvm6UeneuHxOyFyRCTYUok0ltKEQbSiEm0rRspgb2nhzl3O3D+3tQ0f7yNEzfWhvHzlu0s77Y3feruOyETYZqzyOlM+V8TgIly0e6MoQubnxcyojPI5kuGAM7WAIeEpw4CfgKTlsRQrXPWSc7ZStnbL1/n9IgFdL/20zbmnGzc24pREz9/hG8X5I1yN4LYw9l40IAUC34pZm3Nok+YLnoQ3mmKUZM7fIPbt23HKTsILXm4S1k7R1UrZO0naXtN8lbLdxK0XEok/K4DcqycqESjc7ZlicNL59NSUTKXjMSaloWiXjUShTcvHu/Cvs/ezu7PgUwpdx6HIea3Fc6dhdCqFrQdOqnHxJAAAAGhdJREFUb3/Zo3+Lr85wGHQmjcqi01h0OuuZI0hiOoNOA9ncc0wbKhg/BTPIcjqLAY7EaTQq1bn9rhgmzv3oVz96EUC/+k1f/cavfuMXn+GL3/glgH0JYGce/Czg/BzxngVdX2KBq1T4+ihWzyZvCkd3p9l7cl/58Sz74/PJt0/5TjbZOojcZhN32eRdNtnNH9yfHD2cph/PMo9n2cdC+rGQvj8+6KRjjYSvEnbWYo5a3FaLW+pJK3DcSFn7jhspazvtOPfodBpoWyEEs6uEdlXQlkK4IRduKkTLCG8BYq/K+FtK0Y4K3lXDOypoWylaRXjupYlOxtU+cpBjJ8dxk3Y+HHty1l0Oa4iygCfnc2XkXaKhZd/ABQwxmwmRlJFBymCn+ZepzGYrk/jeQ8YxRDlpbSefn5sJC5hG3NyIm+sxcw2ojRH1aD+VMaAZLAQbUaK/9dGIWxoJayNuqcfMjZi5EXteNTaeDwIHEj1qboTxZoRoRS038Z5p0DcoagF7Til+NyLbmRnVz41tT2vej8k23qhT7o2T+H4+bHqlgKcVsH5h8o0CVvKZE4hwcVSxNTtBrL0JGpdDxmWfftG9O+fTzVvX3/BYDCaNSnbc3gODTmMwqAw6lUmnMRnUwTwedDyo+UVdZjHpTAaNw2Im8a2rEPY1YLoImC6DKJgL8u3XAPo1iH304Sde23nU+yns/RT2XiSC5cNILZNo5Q9vT9Ld08z9aeb+LPN4lu0Wjm5zyafTzNNp5v744P744LFw9NtZ9ulD9ulD9rePuaezzGPh6LFw2D1OdtLhRtJTiztrcVs9bq0nnu32p3lgax7YOhnXB8fWnhbSq0R6tUinEulVkF4F7yqhTYVwFeHNCpmLEGtNxt9WinbVsE4t1mvgXTW0hvDs8yOdjPMm7Wyn7Tdp+03a3sk4btL2m7TjJu14zHuy1l026/nmEI8jFfAUvD5lpohFUgbNmCQO9ykD3/80lUnKLGUK33vMOtspW2uAMnhuJizgtUE67lGOEtUwVosS9SheA44jWC2M1cJ4LYLXIgToG/Vob1tjcJcDnGMD8dUQ1ruhQU5PeZioR4hGhGiEzWCPuRk1N6MEZVGD7M5OoMszy2MKJZ8p59CWJ9XVD76/PWR+byWeqmHX3pKYQVML2JOIaH16dHd2HF2ecWwvWtbfuHfmvboF1/ase2fOtfXGtj4j5LAYVECWxhiqxVQG+cwccPxnlF9sYrCZdAaNKhEJTt2GqyB6EUAvg+hVCLsKYX3Ql0H0IohehPCPPvws4Cx4bR9Dns9R/2UyXD6K1bLJ1vFhp3B0d5runqSfPh5/+1R4+pB7+pD99iH3dJL+/iHXOYoVA47LgO3cYz53EwWz/qvX3EmHWwe+ZsrTSLkaSXs9aa8nbPWktZ58tts6tIMH8HybdZ/ZNg1ayDQiNmrhfQ20r4H21ZBOCW0rRKtS3qyAsQix1mX8baVIp4b31OJ9LaxXQ+tSvm1W28k4b7OuTsbZyTg7Gcdt1tnJOG7Szk7G+VTwZmw61kAqc9lSAU/BH6TMErJZEIct5nIQ7tCyr7cWBNfiBihLyTtGQ8s+AU/JZitSmP4p6xqM5EHKfcf1GNGfWoyoRrDrMFaL4tUoXo1g1TBWDWO1CF4N47Uwfh3CqmHsOoxVw1glhFZDWDWEXQfRvt3+J5WACUzZbyz7jZWA6TqIkjeQsFoIqwWxGjhUD2MU3ZsRdOk1uvRqQSORcli6t1Od8+C/tA/+rXP011bqqRKqFRwLWukrGeTafWvdmMNXpl27i4H9ZcfWrE+34Ncterbn3FuzZwG0fRaeUMsoFEovlek0xnAzHkhoUDBoDBqNTqXRKNQ/SWUGSZlBo1Cm1PJixAwEF8M4GPD2KoRdBbGrEHYZJj77zZ8jng9B94eQ5zzqv0pFrjPJ5vFh5zR7//H46VPh2+eT759Pv30sPJ5lv386/uvXs0YiGN16h0+pdxSiTZlgU8bfkvHXxdzY1nzryFVP2RtJeyNlb6RsjZStnrLWU9bGga1xYGse2gHffqNtHdpvc+6P9i2jFsLHEXwcMWphowY2qOE9FbStEK4hvDkhcxFiA8q7KmhPDe9rYb0GWkN4zoWxvuPbbP/VcZt1dbKup4L32LHHZg9SRoYLhojFFIHTPvBrisD+MZsJs5kisPX24lYGmcrS4a6s4vOUbJYiiekfcq7Wga2ZsrZS1qEwJpMYhPEz5ShejeBAczWCX4fx6zDWn2oYB5+/mOswfh3Cq2Gs7xhMJYACx2W/seQ3VgKmSu9z03UQqwax60DvKjOFWJo0v39lXZ22rb3Bl1/lvXv/83j67+2DbyVfI49dZwzfiv6UdXllQurbWwhjK179Ysi4nHXqQ8Z3IcPSsUtXybg+hkzfKrF/fD/z4euU502MPuLnSB7cg2PQaHQajfaSMjjBft6JA5QpFMrm/Kta3DromBysCD4M4Vdh4kvQ/CXiOo/6PoW9X2KB0mHsOptq5o86p5mHj8dPn/LfPp/8+HLyx8XZ98/5ctid2Hm/rYJXJZxdFbSrFOmUkE4J6RQinUKUQ1fbRw6gFvAFjsFz89AOpnVkbx3aW0eO1qGjdWS/zbnP3bumUYiYkFgmpdio2KSBDBpoXw3tKkUbMsG8iNVP5R0VtKuG9rSwXgOtSrj+ldfdYw8QDOYu5yKfXU8n3g9eI58rBZn6C8pM0XBXRvqUWUyoTxk4Jin3jgABZXBKIuSr+DwFm6WIY3v3OVfzwNZIWZspa/OnctyIm+tkKtdiRC1KVKN4NYLXokQlhFZC6ABWrDKAuBYlalGCfEv0xVdDWDWEV0PYNQhmkM3BXjaXBuL5OohW/KaK31TxmcpeA8W+MuVcn8GWJjan5JMQO2lZ/3v74PGLo3ls7Jzi5YPth3P7eWTHtDSy9RpxbL52bE47N2cS+HqS2Cj4DL+VD//aPPqPbv6Peuxf25GbLx6FREinUlh0GotOBRWZnEHcNDqIZDKVaVTqM2UQ52DzjkFjMGhsJoNBo7l239filmIYL0WIYhgvRohiGC9F8FIEK0XQUgQvhrGrMH4VtlxGbF/DjvOw62vMV0nH6rmD27Psw6fCty9nT58K3ZN0Kx397Ca8y7NbCuGqhL0iZus1YoMW0avgPQ28r4b3VJBeKcyZVtppZ+Ogl8H1A9vPjpsA8ZGjBzrt6By7roIGfFxMjIutU1JiXIKNiI0aaF8D6dXQlkK4CPUobymFgLJeC+2qoVUJJ6l7+1Dw3WZdt1nXXa43tzkXMP1U8H72mwQ8KYsJcdgwhwVz2YiQL+dz++kLsZiiXnngIFyOhMOCOWwJmwWzmCIua4jywBEJ0k9lIV/Zu+3JU7BYyii6d59zNsD/QilrM2ltDFG2kJTNNUA5RlSjeC2KA6bloKnnmAzpQcTgof92MMUrIRS89iZoqgRNpYCx5DcMlo1KoPfVkrLXQHmrRbQCtoxFG4e58xokYV59+GzvfrS28qZicrOZN96c4V/j237D/KyCNy3jBEzLZ1HiMu1IO7ej2PvzpOmPWuwf38/+++nkqeS9Ozdb9uYpFMqA4OdhMnoJzaDTGLSeXRqFOkiZ7BigYADKVBaDLuRxs3b9ddRcihADg5cieDkKNPeHKEXMxYjlKmy5itjKCdeJ02R7N+1em3OtzFrmJ01Tyj0tsi0VbEp5OhWsU0JrEq5eDRu0kn1Nr9ruqUR6pfBAv3iTdfW7BHh44bhHOQ00O9ppRyfnqict9hk5NgZZp6SWSSk2KjGNwAYtvKeBthXCtxBrQcRck/E2lcIdNaAM76hFq1Je3rzxeOIjEbv7mu9y7u6x++nEex5ABTwpi/l8L1nIlwt4g6ksYjNhsitLyPweKhj9VB74LokMfJekf8+Tz1UwmYqgYefh2NVfCTRS1kbS0khaGglLPW5uJCz1hLkWN9fiRC1hrsYJEnS/Y6CVEFoDjTmCVaMYUP7zDJcNrBJCK2G0X0sqIbQcNJXIVCbHVAmQDcRnoMj47Dda+dbceNS89XB18HARuz/3/r1z9HTpPY+uXSR3ovhUIbCCLqujlpWHcvI/nj78/eH0v3+cd6+iHv1sjFi6v3D/Z/fgL7XgRXLjMrm6u6QGlJl0KnPIcY8yE1SOwUimUH+uywxy845Bp9Jp1FGF7DIM7BKlCFGOmisxohzF+wNMk/PMvZawhbfn3whpCzBzScJelfI25HydEtrXiPfU4n2NeEchfC/m6FUi04gYHUVMIxKjRmxQQ/tKUXxrtp1x/pnggTx2tI6c7XRvbjKum4zL/27MqBVap6SWSQQbk5hGYKMW3tfC20rhEgwog804aFcN67Xwtkq4oRBe+I0PJ767Y9fdsfvu2N09dnfz7v7bxxNPMWaGhXIWAya/4yQR8hUCnhxQZg0UDC4bAWrJe8wvKIvYLGiAshSsIPv3PPlcBZMh9+q2HvPu1pGj57jfr1LWetJST5hrSQs4IaolLLWEudbXHMWBYJCvJFm8HiP5xsy1KNG/KfUinq9Dz/X6OoRVgmg5iJb8aMlvKvnRcgAt+4em4jNSsOUp09tx987Cj+vDf2sd/Usj9Xs18Zda4ns5VM6YbFvq3QXY+E7m2X/9j98//edD7vbc8b0S+q+n0//741PQOG9cUiesb09Cm+dxXYyYsazJZzRCOpXKpIHdt6GCMRDJNDqNRqdR6VTqP6HMpNPBz1IolHevxupJezlq7jsGAyJ58BVMsfeAV2JmfFazKGGvygVbKkinEe9pxAYtbNSK99WQQQNvSnnLYrZeJURHEXxcho8iqFZs0sAmlSiy+rqVdoA8BnAbv0DsaKed7bSjT7mdcd3lvYf6xX013zyJDFI2aOEdpXAJZs9DzHUZf0sl2lFDu2pYrxFvyAX6UaRxYLs/8d7l3Xf5Z8rdY3f32H2f9zyd+q4TFkSkYNJhDgsmKcuFfDlYzLGYIhZTyGZC/fIAdjPYLGiIMgtiswYpI3yulMtGyCvLcrD+YzBkbt3WU97dJBe4z9kMNCcstWTvkKietNQSll5CxwZcRvBycEDzAGXguB631MnnWpSoDS4Hw3g1jF+HsOsQWg6i5QDQjJYCaNFnKvlMZT9a8oEvaxkppvkRw9xIxLj0X938b5e+p0vvzZnlKrlzf+7Med7Pa9mvFKwpGTMf3Ph/P07/qIYfvjq757a/dY7+dnOwOSdTCihvx4Wr08jKa2RuRKBf0s5oxXQKBVBmvKRMaib3Lv68YIB9jGfKG3Ovmil7P5LJJMZAVy6G0WIYLUewUvT5bTGClWP4V//+5oj4LcJdlQs2VSKdGt7XiPc1kEEDG7Vio0a8gfBWxJw9FYSOIuYJuXlcio9K8BExpobC76daR47BDP4VYmef8k3GBd52874vbp1RK8LHJeapPmXIoIW3lcJdrXhJzF6T8bZUom01tKuBdWp4TcqzzGrvcu77vAfYJccDPgGUqwkL0vvlAb1UFvBkAp6MpCz8ibIItGrOrymTXZkrBSfYg5TpDKlje/2p4AHnNS3y9HFIM3lCVE9a6glLLW6ugokR1RhRjRLXEbwSxspBU89xjOjDBY4bA5TrMQv4Cz+3DlCay0FyAmRI+4xFn6HkM1DeKoX6GY17682/NlN/b8V/L/ufvjo7Z3j3kzVlW1iagEcR5oiEuTknf7r0/J+H7N9uDv64Dv1xHcp4ViAOhUenjEg5I1KOFuHMjSH45psxuZBO/bkr04be0qgvKf+8H0dj9H+KQqHsLL5uJG1gzVeOmktD1QK7imDFMHoZMl0EjZdh02XIeBkyXUXQcoI4de6sKAXvpLx1pXBHA+s08L4GNmrFphEJOooYteJ1hLsi4e5rYHQUMU/KzRMyYgzBRyWoBgq9mwBkAeV22tk6crTSzmHEPcGgV4C5zXmaB3bbtMKohYjnVIb2NNCWgu9/P70m461KuVsq0bYG2tXAO2rRewk7sjX3eOZ/DuO8p5v3dAvP83jqK8cIsVD2a8psuEeZJQJ/1KPMgji9VBZz2WLw4YtU7n/JD1AGjZlOl5rXV7+d+joZVyfjukk7e6bJhB48HqonrPWEtZ/N1bi5GieqMaIawa+j+HUEvw5jfbJ9vsOOe5+AD0EDeVGgQd8oB03lAFoOYCU/WvQZi15D0WegqNm0UT5zWioIGGcbBfT3SvBHJdwoYEf2OXxV8+6VdELBUwhpaphheK+9Oty7+WgrpQ1HjoWVabGQTZEIGfNT8hEZTwmz3r5Wrc2NwHwmnfbrZd/g0HvLvn9SMIYo65emGwe2UhQ0CrwYxophrBTFyzG8FMWuIthl2PQ1ZPwSNHwNmy5CposwehnBK0lrxry+qhStKUXbGnh/TGoal6JjCDaO4OMINiY1acXrCHdVwjVoYGxMap6UWyZkIJhRDeRfHGv1Bb+M4ZfluDfZ3kO34Iusvd5XC4kJaZ+yXi3aUghy2MaOGl5BuCCVd9TwtgpakXBO7Tu/fQzcDdgFTeP+xNst+Lp5729nwcsILuIhLMZzwRDw5AKejMdBBihDQ5TZEBguR8zlwFy2mKTcEw9Oswd+i8AzZdPKyrcT723WDQaAvjly9jUPHg+Bk6N60lpPWGoJC5nNOKgc1QhWi+L1561oS1/tL0EPZnMt+rxb18/mShCUZmMJpLKYQRUzaWIGdQRmpZyLtVOidoLlA0vWrZFRmPZaxX8/rZzRiifkggkp9/2kyLk7YdkcnR/hyXg0RECfn1Rsv52cVImUEGvljXZhUgHzmIxftIuXCU2nUf+XrkyjD1F++7pxYC1F8VKMuIrgV2GsGMGLEbwYIYoR4iqCX0awywh2EUYvw9hlCL0K48UoUU3ZssT6hkq0oxXvj0nxKYV5Sk5MSIkJqXlCio0hg5TxcVmfMjGGoBrYuzDSPLS30s7mkaOVdrbTzlba2foTxx3wmnV3su7brPvhNFAgVvdUAnxcAigbNJBOJdxWii4CGPpK+V7C3lIKt9XQjhralPO3VVA1bnk883cLnm7B2y14+6DvT3z3J75u3vftQ+g8hPI5EhYT3J2HOSyxgCcT8OQ8NsJhi/83yjCXA3PY8DNlNsxli0nHEnAM3m/MdDpiWl37fua/y3nAPGsG//znkB4qHvWktZ6w1hJWEM/95WA1gtXi5nrCUk9YGglrM2EFmvv3MYYoxwcKNBnPfc2VEHodQitBU5k8DqSImDQBg8alUJZfa9qf7d1L9/2Vt3aGn0V2Z7WwSshYGEU25kaXJhVv1NArJX9uFJ4dhdUwUyagaaXcd9OazfnxEQlXyqe/n9ZOKWGYx2LTaf9UM9jBoNKpVFqf8s9dmU7vHQ0yqBQKZe/t6+ahvRS3lGLmYtRcjJqvIgSYYu8Bv4pgVxG8GMGKERSgrx/YMvjalkqk04rRSZl9RuWYVlun5JYJqXlcio8hJq14Q8pdQ3qULcOUfQujjUN7K+1oph3NtLOVcbYyzlba2c642hlXK+NsZ13tjKuVdd3k3Dc5dzvrvsl5Oll3J+fpnvhLYdQ0AptGxOio2DQC72vgXaVQrxXXD5yOt+PvYNYmoKyBV6UcYkbTzfu6BV+34O3mvfcnPtKx9/7Ee3/iuy/4f3wKnXr32SyY/TPloVQWcdjgQEQMntksiMOGuGyYyxFz2WIWSzhAWcLrHWi/pEyjI+ja+o8Pgfu89+7Y0z323OXcYM+7k3XepB2djKOTcbSPbK1DW/vI/qJJ90DHLWCq4DVm7lWRhLUxOD3N5sYA6xdbHM/ngmH8OoRXgqA9m8pBUyVgonBoFB6dCnGYuaCue25rfzR3PttqBfTyQBfE3kk4NKWQsTKtmR+XTamgMRlPLWaPKQRaKVeDcEZk/MUp5frcmApiITz6woRyXAlDXCaXSWfSXmxfDBZlsINBpdNIylTqy1OSnubeIQuFQtl/N9M+spcTlnLcUopZynFLMWouRszFqLkUJYpRohjFi+QqsBTBixGsFCNqB/Ycsb6lhnRasWlC6nijds9pHK8V1impZUKKjyHGHmWeUSsmJmSWCRmgbB6Xoho4sDTeSjubaUcz42xlnM2Ms5V1tTKuHuWsq90bdzvnbufc7WPPzbGnfexu59ydvPcm53bOafZVQnRUbNTCBg28oxDsjyLtrCewPvMOZvYpvxezYzsLTx9DdwXvXS+Svd2Cl3TsvT/x3Z94f3wOZh06BgNis54p87lSAU/G5YCuLPgTyiIylcVcthj8HbJggDtGEnIrQ/5MmYaY1tZ+/xi8z/vu897ucW89epdz9s5uss7brBNcdWqnHaBMDzRpWzNlqyetjaS1z7cWt9Ti5kbSWktY6ol+IRmQ3b8xF7cAys+bHoO7dWGiEsIrod6WcyWIUrh0GsxhOveXf5T8nTO8mTe1TrBmHv0cXju0L43L+WIu9ZVG/G5aOzMq1Ui4Wgl3dkz2WiMelfJGEN7ihHJ9blwpYiE8+qhM8EorezOugfkcJpXCeqmZ1qdMJynTqVQ6lfaCMh1QptPAqQqTQaNQKKb3b1qHjlLcXIqBsZSi5lLMXIqbi1HiKooXo/hVFLuMoFcR9CqKFWN4KW6uJMxnjt3dEVingdBJqX1G5ZpVO6YVtimpZUJKkKm8LuWZRiTEhAwUD/O4zDwuNamh6Orrm6yr1yiyrhY5Pb59wTl3O+e+OfbcHHtu8t6bHmjPw4fQ0f5bvYJvGhUbRqB9DbQt5xvGpZ1jb2x3oZ/KWyrRmpR37t1/+BC4LXhu8967gufuxNvtIz713Z94u3nPH+ehGLZBo4n6X87jsGCSspjDhkjKoGAgv6IMg/DuU+ZzpT9RlpGUJaa1tT8+Be8L3vuC9z7vAdM9dt/lXED2Xc51m3Xf5bxgaXibHVodkqxBVNsaSWsjZa0l+jdjrY2UtdGzbmmSlaNfPOrP8fwymwfOBbFKCK0ETP8fOB0BcmSahdUAAAAASUVORK5CYII="/>
          <p:cNvSpPr>
            <a:spLocks noChangeAspect="1" noChangeArrowheads="1"/>
          </p:cNvSpPr>
          <p:nvPr/>
        </p:nvSpPr>
        <p:spPr bwMode="auto">
          <a:xfrm>
            <a:off x="155575" y="-884238"/>
            <a:ext cx="3295650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data:image/png;base64,iVBORw0KGgoAAAANSUhEUgAAAO4AAACGCAIAAABVKyFCAAAgAElEQVR4nKTc51OUWbs/ev+Gc/bezzPJLDkJiAQBAZWcc865u+mcu0kqCJgVlayOoo5xZpxgxoAJFRADKhKaznfuTOh1XtyA6DP7V+fUqbqqa4n47uO3rrXWtXpFZVREZVQEJTqyMiq8NDy0PDKcGhNZHptAi49jJCUwkxPZKUns1CR2ShI7JYmVnMhKSWKnpXDSU3mZGYLsLEF21sIiJ1uYmyPIyRbk5vBzsvk52YK8XFFhgbioUFxYIC4qkhQXi4uKJKUl4pKS6oryOiqljkrZSaXuotF20asa6FW76VW7GfRdDHodjVpHo9ZSKdKKcnF5eVF8wjYvr01Ozj/++/us2Oj9Ik4jl7GzqvL6jd+nTMhnRDmOKCdQ1SSmlBnUY9NT945cedh76/3HiWkDogV6OTQ9PvVRbUJUBkhlgGSE5pNcNfbrp/GuN+Pdbz53jYx3jXxuG5l6PqXQo8/O33t4+Oqj4789PXt36NbL0eFPMoVqUg29/wiPfkQQqw4BOhToCEAMY9i+j/gQrsPndQgw6MHcbcWjs2MXUatZB0x6YMLmrTDaiyNbtfDFCe3MBIRNaFFodhYeGoBOteEqmQFYDWBmsSwGq0UPLEs/MS6VddlisQzArAcmsnTARAAjBgyLpcMAQRYOCBygOEAxK4bOY4QV0wFMB3AdwFArClsR2IpgAMOBAbXqUasBBQRixZF5DJnF4RkENqthkwYyqCB8QgO/06CfNQZIo9do9JBKDylk76dHHssGHyrGXmt0Wo1erSKU/1EKjRH65UzPQSGntVZ8SMLz9/S0Xb/B33OTODf3fF3dSYnkpFTSI5V0S8gSd4nFXWJxp0jYIRR2CAQdAkGnQNhJLvj8Lh6/m8/v5i0Vr4vLa2ew2hjMFZSoiMqocBJ0RWQEJSayYEd4bkQ6IzGOnhjPTEpkJiUwEuNZyYnMpAR6YhwzOZGeFM9MSWKnpXAz0rkZ6ey0VH5WJi8rk5eZwclIZ6encTIzeNnZ3MxMXk6OID9fkJfHz8vj5eYK8vOFBQWC/IKa8rJ6CqWOSqmnUncuUKbvZtB3M+i76FW1FEoNhVJdUSkuKxWWlJQlJ2/38trs4vrDv79PCQ/dL+I0cum7qiouXv1lcpHyOKqcQpXThGpSLX/Qfv1W49mbe3rv9fz1ou/l6NjEJKJVzWCaOVw7j03j0Mdrnz63jXxufz12YnjsxPDY8eHJ51NqC6YyYM/P3X3X91KumB4fef+h/9XIzcdD1/sH/3428nBwdGj006fJKa1GbcJwK/ECxTo+Yx+NOgIYEKDXg5nn8JvWNyc+GuRGMItbjSqdQQlPY0gejiQrodfjGoPaoDeAecKAaC+dxSdGDQB8gfuNVzBjBDMmMGsCS+sZM/lH64zBOqMHZj0wmYDZAMwEMOmAEQcGHBhQqwGx6jSzhHoGV1qwaTM2bsQ+6jG5GYNnsU86+C0ODaKaUR2EzGKIFcWBTmZSvdQ8eKm4Nqg4N4W9k8EvZMoLcmWPUnVGpTgPoa81ylvqqTNq2V+KN23K6aeQAVMTWtnwDcWTC6o39xVDd6audU7dvqLGVSqdSkUo1ToV6ViJK5S4QmXQnj/VeUjIaa0RHxBx/dw97NbbBG7aJMrJOSuRdgkEHTxeB5/fzhO08fgnePzjXP5xLu8Yh9vK5pzg8TuEoo5Fyl18fheP38XlkdXN5XVxuF0cXjeH18XmrKiICKuIDK+IDC+LCCuPDM/dHpYUHFccFsFIiKfGxVbFxzES46viYxmJ8fTEeFp8bFViPC0hnp6UWJWUwExJZqelLoBOT2OnpbLT05lpaaz0dE5WFjcri5udzcvN5eXmcnNy+Xl5woICYUGBuKiopqysnkLZSaXupC1QJh3vZtB3Mxi76Yxd9Ko6GrWGUimtKKdlZuzYvNnb1fWHf38fExx0QMTZw2Hsrqo8c6ZnwgCPI4pxVDGBKqZQxTShmkSUj3r+vNvce3fvuTtNZ283/Hx737n7Xdef/fpgsH/o/fvPnybkE2PK6TH19HvV9LBy6tm0bEShnddB8zoIGF5cffju2QgOLDgwEsCkAyYdMGLzOKTTKlXyqcnJz2Pjn8Ymx2QKOQKpzDrIakCAHgF6PbC8xT8ffn3oofqZAcypDIQcx6fRWQg+iSN+CFyr1Rt1YFYHzHowC/Xfx8dHl6eyEViMYM4I5r+EMZjVz1j0M2YjmDWCWf2sGdEYcKPJuPBPzEZgnlQST59AfX3qR0+hCZh48Bq6+Qr68xX81zD89zv4NYSfew9fHEMujMFPNAgxr/tTrv5lSnFPpTw/8fmhelJn1X3Wq/6e/PU1dEtueDOJP5nG3kDGCcQ0pVCdgvBHqAVBzZhGfRuCn2JzQDXxt2rsN61JJ//Ur3hxXosrICMCmTENJJs636l4+UhjgtU61XLKKkKp0mt6u9sPiXitteL9Qo6P20a7DbZbvbwkOTmnhaIODreNw23nC05weSd4vBM8/vJqFyxkc6dA0CkQdPEF3XxBB4fTzmK1s9jtTFY7gyxmO4O5oiw8tDRsR0lYaGlEeG5wUPQmn4KwyLKIyKr4eGpsLC0utio+riohjp4QX5UQR0uIpybEM5KSaAkJzJRkdnoaNyOdlZrCy87iZWXysrO4WZnc7CxedhY3O4ufmyvMLxAWFAjy8wX5+dKSEmlJSU1ZWW15eW1FRR2FsotK3UWj7qpaoNzAZJDVyGTtojPqq+g1FKq0ooKRnb3De7OPm9sP3/0Q5u+/X8jZw2U0MCgnO49/1kPjiHwclU+SlHGVDFc/Pnvz7p6z91rO3dt7vm/fub69Z/uaz9xrPH2n8fSd5t57hy/d77r+6PzNJ78/GLj19OXDV0PPR14PvB0ZHH3/dmyo//XIwPtP47KxienxKfnktGJyWjk5rSAXU0rllEal0qPQjE6JIqMvP7179RG16hGgJ4D5s15x/M3Ri2NX1EajktApCFyGmRTwewxOxOEwnemRHgA9MBrAHPLpPTb12QishsWOQm+dhUYnocfv9bMLdjGtTvWbHJ0mDGDWCOZQzDB1XqF8AumBRQ8sRmAZ+4Q+uaH++AmdVOIjH5AxFTqFEKNq4s8BWKYzKE06hZm4+BGdMOlxK6Gy4ATQ3VVrHkGQBRiGcdW1qVGVGbs5/WgEG9YDMwb0GDCggMAAgc4bFeprEDGEzhmQGZ1G3adV3FCrBxXvTkPaNxodKntxTiN7rtGjGlytwdVaMy5/dHv6j8tqI6zWqdW6ZZFMKJU69ZmO44fE/NY6yV4Be7Orm/0G22Avr9r8gl5pdbdI1CORdkuk3RJpl1jSJZZ0iiULC5F4WY8h6BQIuvmCbj6/i8trZ7M72ByyOtmcdia7ncVeURYeWhoeVhYRURYRkebvn7Nte0V0dGVMdFV8PD0hnpWcyEpOYiUnspKTWSnJzJRkMonZaam8zAx+dpYgJ4eTmSHMyxUV5Avz84R5uYLcHEFerjA/T7TYIpOIpSUl1aWlpOYaUnNlJdlm1FEpO6toi0XfWUWvp1XVUqjS8gpRSSkjOyfMx8dvo/uP3/0Y5O29V8Bp4jEbGLT2owc/4apxVD6OyslUluHKaZ3m6cU7dxvP9jX39rWc62vpvb+398G+c0t1f29vX/PZe3t+vtt4+m7D6TsNp+80/nxnz5k7Tb13W873HbrUd/DynZYLd1t+ubf/4oMjVx53XX9x8c6bW08+Db6RyWQylebzmHzk3sjzn+/177v2+vcnKDAgQI8Dk8wEdb1tb39z4iOq1eiNChyXodg0akCQahz2wTCebt6iBzNGMItpFJhGbgDzy3plK/zyvbbnDirTGsC8HsxohyDtBTkm05G/oBnDNI8R2Z8qVGcwAIsG1734U63F9QZg0gEj2WAYgFFhJG4OwdpZnR7olRb8wifkJUqMGzFkHsetxB2V+iGkNQL9U0h+TzUxrlf/MXVfMwujAEesKGJFYSuKWFFkjpCrrkHEMDKrQyyEVnVXO31Fq3yo+nBO+eG6EpLJnp9WK99odPACZRM6PfBI/sdltQFS6VQk5aVUlhPKUyeOHhILWuukLXy2l7OLwwbbYK/N1bl5Z0TiLh6/UyDqkVR3S6RdEmmnWNq5AFrcKRR1CIUdQmGnULhEuetLl8zv4QuW1l0c3orKqAhKdBQlJroyOqosMrI8OrYyJpoaF0tPiGcmJbBTkrhpKdy0FE7qQpGOOempvMx0crcnyM0R5eeJ8vOEebnCvFxBXq4wL1dYkCcqzBcXFUiKi6QlxdKS4urS0urSUhK3pLi4urS0uqysurysuqK8uqKiprKyjkqppVDrqLRaCrWGQq2urBSXlQmKitm5eZFbtgS4u6/84Sc/d/cWLrOZy9zDpB3bu+c9PD2BKcZR+QSmmEIVMkwpN2gHfr1/r/Hsvebee83n+lp677ecvb+398HXoB/sO/eA/OHe3gf7yDr3YP+5B/vO9R+5+LL3r5EbD8deDMvHP0O4mgB6HJjVBD42PD545cnT438+PXjt+dHfnh26NvLbE8SqR4AeB0aFBTv97lTrcMtz9XvYYJHjuIIg4FmAGW5g8FYMDiVMzwwAGIBFpVFhOsQAZg1gYaunAxbNyCjy6L32wUc9mMONRu2AFn4CQW8QPZgl5k3K55Bu1iJ/DClHUD0wj72H3t7XEsCAAj1q1aNAjwI9AfTTeuLGMArPGw3AqJzBez8hZ8bQ36ZgzQxOWIk7KnWfBhpFNf3qac0M/lGnuC57qJ1FUICRlBGAIgBFZgm56ppWN4LMEIiZUCtvQ/ArdMYMEUrF0Bml8o1s4Ixy7KHGgGtwtVan0VjwqZt/qJ71qc3IUndBlppQTmPKk8cOHxbzj9VJm7hMD0dnRxu7EG/v2vyCsxJpF1/YLRL3SKvJVO4USzokkk6xpEsi7hQJO0XCDuFiKguF3QvBLFhCTC66uLxuDm8FNTqKGhNFjYmiREdWRkdWREVWRkdSY6PJ/pi5mMoLlNNS2WmpiycYaYLsTFFujigvl6S8pFmY/4Uy6ZiMZDKVl+K5rqKinkqpp1LrqVW76PRddPpuBmNXFX03g7mzil5LpdZSqNLyclFJWdzWrQHu7qt/XLnJ2XkPu6qFy2hiVR3eVTeiHJ/AlV9SGVMqTNCrv5/cazzb19J7r7m3r7n3fsvZB3vPPtjb+3DfueX1RTPpeF/vw33n7u858/Liba0ZR+Z1ODBiwKwy4B/fTQ7+/vxZ299PD/767NCvA62/Dxz7feDY788PXR25/BCe0yFAh1kNChN65v2ZI4M7/568pzVaNGY9YjVhYA61TKNwOgb7oXizHgDIrJdpIHzGQB4+6KwmPTDhc0bNqxEcRtR/fMANemgSQT4g8EdU+0yrAxYY1Sn+UmtGcdkd9cSfKhwYPw5pR+5pcJIy0BvBrAVY4Rn0g0ZzfUA9plXBFlQ7b+r9iIzpCXiOgOcJAhC3VZqHMIzM4aiVIIBeZtJem7g1ppcZgBkDOAZ0iJVArCTlq5DuDTKjQ8w6teKmFnoBmw1q6LNiuFeLTCrH+mUPO1TKTxo9oiYg2eDT6V/Pa6FptV67vFcmt4AyVN5z5OARieB4naSRTd/o4OhgY7fN23t3cfH52rqTEulJafVSg9EplnSIJR1CUbtQ2CkSdQiFnaKFSO5a5pgUvACay+vm8bs53BUVkeGVUREVkeHlkWFlEWGlEWHk/o8SE0U2yvSEBEZiIic1hZuexiH3dmmp3Ix0XmYGSVm84DhfXJAvKsgnHS9SLiQbDNJxTVlZTVlZXUVFfWVlfWVlPY26i05b2vA1spiNLGYji9XAZO6iM3bTGfW0quqKSmlZeWJIsL+7+9pVq13tHXYxqC08ZhO7an+1eHDq4yRBUpYvUR66N3CvsbevubevaYlyLyn1K8pLqbzwt70P953r233q2fkbWqtBbcLHJuSDd1496brVf+Dak/1Xnh/+9fnR354f/W2g9deB1l8HWn97fujq8C/3tDMENIcjs4TSiJ15f/boYP2FD79Ac2YMGFFgQIEJnTcjCB+Dt2BIDmRUTECEDEZxq1EHjAQwEsCoA2bMTKgHhnRWo/bJFPxKqXmhwQk9NIVq7qtxYFK/hTWPtZr3sGYU+XxNodHiMhk6cEmhMer0wDALwJh2+vjJjuKKssy8gqyC8piExPzi4jPX/zjzgZgy4gaAa2dxaAa/rdb0I7AeEAjAESuBWvWP1c9/m7wwir9RmORTxPsp9C06h8MWTKY4q8GHEYsONmHq6evqyXOqqRuK0Qtq2SNIB0E6jeL9HdnD3ukn16fuXJq+dVGj+Kg1Imqd+otjXKnEFWqdcgqe7jq0/4hEcLxeuptJc7NzcLSx2+7ts7uo6IxY0sXjdwoEnQJhO1/YxuO38QVtfMEJHr+NLzjO5R7ncjpFok6hsFMg/IbyAmg+v4fH7+Hyeri8FWXhoeTxRWl4aGl4aGl4WHlkeEVUJCUmihYfx0hMZCQlMpKSOGmpJGVOeionPW2RcpZwMZXFBYuUC/IWKBfli4sLJUuRXFZW/XWXvJNG3Vn15fiigcloZDIbWaydVfQ6Cq2eSqupoIhLykXFJUkhIYEeHutXr3FYv6GWWr5XwGri0FvE/IFPbyd1qm9Sefjx4N09Z/uae/uaz/a1nCUpf+P4K837esn1/aYzz09eHx0eHXnx/sm5uw8OXn3Y/Mvj/ZeeHLr67PDVZ4evPj989fmRawNHf31x9LcXrb8NHLo6dO6OxoRrLThsIVRGovf9udbB3T1v2hQzKAFMKDCgwIgBgOLtKLQFR0KV2rtjaoOSIHBgIh0TVqMOmFEC0b4c0gMLokE0F8ag+0ocmBENrrmjRM169WM1bjISwKwDZtkA9Llfi1oNr/5WDtxUw3rr73dvh0VG+Xj7+vpu8fb28/DY5Obm7uq60c8vkLX/zK9Tuj+m4StT0JgO/Uuhvq3W4lYcseKIlcCADp4nBuHH/fLeV4qLI8pLKt07zKqHzJAaG4T0k4gFh40QjH+C0bcQ8gbCJyADpNWptDo1ZIA08Lh6+rVG+Q7SqyAjotFpvqJMkJRVE9qpjgMtRyT8EzulO+kUZ1s7R1v7HT4+u4uKfxaKO3n8Dh6/nS84wf3m7EJwjMM5weORTXOXUNQlFHYLhKTm5aAXOw3+QipXRkdQoiMpMVHkJy0uhp4Qx0xK5KSmclJTuWmp3PQ0bloaNz2Nm5HGSU/lZqTxMjMEOVnC3BzhMsrignxR4YJmcVGBpLhQWlJUXVqyFMk15eV1lRV1lMp6KmUXjbq7auFmpIHJIFN5D5u5i06vp1bVVlKryyvFJWXiktL00NCtHh62a9dtWL1GXF6yV8hp4rGaeJz+1y9lBs1yynKj9s3LkbtN5+41n+1rPnN/kfJ/pvI/ZHPL2Sed1x91/3Wvqfdhy7lH+3/pP3Dx8cFLTw5dfnroyoLmI9cGjl4baL32ovXXF4evDp29pTFi0IwOntFpLPrzoxeODTUcG9w7SkzpgBkDBgwYMQAww3UECiQwX1x3WkEAPZjTAQvxJZUtiFoBDbzSgRncatT8NYG+0+LAAkOY6rpcMwir76kwqwEFBhwYldPo22tyNYbDRv3YK2PLzsvOGzc7OLps8d8aHLJjx46IwMAQ/4Ag/4DgoKBtISHhx//oe0WY3hCYZpb4bEAnTRhiJVBAoFYCtRIYIAhgwKw4Oo9gVgKzEug8ilkxbE6HzmDoLIrMILAJgY0IbIRhCwSZ1FpCBRnUkEUDGbWQEdIaIcgEaS2wWq8muwtSM3mCodGrxtWTHXubjkiFJ3ZW19EqHW1sHe3sQ319m8rKe2tqlk4wuiTSdqGoTSDsEEs6ROJOkaRTJO4UiTtFok6ReJGyoGdR81KPsaR5BS02ihYXRYuLosZGU2OjqbFR1NhoWlwMeS1C7vl46am89FRueio3g6w0bkYaLzOdn51F7vnEBfniwgXHS7W45yuqLi2pKSutKS+rLS+rqSivrayoq6ysp1J20qi7abTd9KoGBr2RyWhc0MxqZDIbGKydVfR6Gr2GQq2prMyLidnq7m6/1mbNj6t4RfkHhNwWHmsPm3Hv+SOZUbu8wZAbNe/evL+39zyZyve/TuVH+8+T9a3mfecekOuW3gctZ8nf7D9wof/AhccHf3ly6OLTw5efHb7y7PCV50euDhy9OnD06kDrtRdHrgyevqHRo4hVj1qN2jn9+dELx4cajrxseKEd0YMZlDzhss5jxgGLcTsOb3nUX/P3g4G3k5+weaMVAD0wEVajDlgg+aR2ZBifNxLAjCAoaiAwYEJ0ODwGw58RWImic3oUGDBgQCw6mMAhE2EF4Mnr55s2+9s5uDm5ejq7bdro6e2xydfbN9A/ICQgcFtg0HZPT+/i8jLUjBiAHgUEDggd0OmBDgcEYiVQK4FYcRxgBMBRgCEAQ+ZRyIJqjIjWhGgMsEILKbQarUGrNWq1Ro1iWiGXyTU6tXxaLhudUmiUGr1Go9dOj49NDQ8pYLlar1Hr1CqCpKxS4kqNXj2mHG9rajgqFbbtqq6mlDls2OBsZx/m67O3ouJ8Xf2p6uqT1TWk2ja+oE0gbBOK2gTCTpG4jc9vFwjaeLx2Hr+Ny+3gctvZnE4ur5PD7WBzOtncTjank83tYHE6WZx2BmsFNSaSFhdFi4umxkVTYqMosdHLKXNSk7npKdyMVF5mGjcjlZmSzE5LYaYkL1Hm52STWz0StDA/V5ifJ8jL4eflCPJyBfm5pGlhQb64qFBcVCQqLBQXF0mKi8kDuKVUblzoLpiNLNYeNmupY66lUmsolKKEhK0eHk4b7FZ+9xM9J+uQmNvCY+5h0m49uD1thJbOladQhdygGf34qW//xb7mc33Nvfebe++3LBxfLKf8j6aX1zeUnxy++PTIpWeHLz8/fHngyJWB1qsDrVdfHL0y2P2XhkBQYMCAUTOrO/f+7PGhhiOvdt5XPNKDWQTokXk9PAfGlUP9D5JamiLDQ4MD/X3Dw7YVFRdc+ePXGWA1g1nCatABo36x5dABsw6YMGAggIkAZhyYcGDGgAG16jFgwIAFB3NGAJSENj41xc7JzcVjs5Orp72zu72zu62jq4OzBynbydXTxc3LwdHt1NWLM2AWteKYldDMYO9QVGbEMCuOWgnMir9XQk/fa9RGFLViuBV/P6p+elOu1SFqAh66OjExqIQsMDQDK8YVk91vFc+mtDPQ9MjUxM8jarVKY9BqLaj81dD0pWsaQq3Sa9U6jYpQqwi1ElcpMZVGr/0oHzuxZ/fRamH7rhpJRan9uvUu9vYRfr77KJRzdfWnqqu7ReJOoWihP+bxj/P4bQLhCR7/OJfXxuef4PGPsThtXP4JJucEk93G4rSz2G1MVhuT1c5ktTGYbQxmO4PVwWSTqRxNi4tZTOXopeOLRcqpvMw0knJVYgItIaEqMYGRnERPTmKmpjBTU9gZ6eyMdE5mBj8nm/xkpaex0tN42dmczExuTg4/L5eXmysoWLgukZSUiEtK6pc1yg1MRgNrqcFgkdXIYu6iV9VSKbUUSnlKcrCHh4ut3Q//+r48PfWQhNfMZzUyaddvXJeZYJKyjExlvXpMNtF36FJf09m+lt77Ld9S7j9w4VvN/wF66a/6D1zoP/jLYjBfenbk8vPDV54fufL8KEn56qvOP1SolqSstGBn3p88Mdxw5FXtX5N/Y/MzkEU/bdCfvf5nflHRVn//zZu8vb08N3u4eXm4bfbcuHmTR3V9nW7GZAazONATwEKAWQLM4MCCAxMGDOi8DpnTIzM4YkGQOQIDBnQWR/QfIPyZyfKh5cje9XbOThs32bu427u42zm72zi62ji62jq62jq42jm62Tq6OTi729s7R6blPVBoMaDTAWJMj3W8gm58RghAIFZcB3RvZcjtxxp0DsesqA7gE5PQi7+VmAWDzMi76zLlBy08h6hxzdTvn+Vd79Vv5NAsrByTT18ehTAtSVkx8lr+5w2NAVLrNF9RxlVaAzQ69eF4486j1aL2XTXC0iK7tetd7R0i/fwOUmnn6+pPVUu7xeIOgaBDKGoTCNsEwuM8/gm+4IRA2MYXtJOffGEbT9DBF7Zz+B1cXgeH28HhkjfYnYuX2F1c3grSMVnUxUiuio+lJ8azUhI5aQuRzM/K4GakM5KTyKInJzFSklnpaeyMdG5WJi8nm5+bzcvO4i0OEgny8ng5OYK8PFHhwiGGtLSU3PzVlJfXVlZ+S5nJaFxEvER5N4NOzhXRMjK2eXq42dl/9z//LkyMOyzht/BZjUzqpasXp0zwUoNBXvhN69SvbvXfbfy5b8/PC43ysgaDzNr+/ef791/4B9D7vwX9pcdY0ryM8sv260pITXaxUyao501723Dj0cG6y58uq01mhdHY1Nrq6enl6uzq7u7h5urqvnGjm5ub16ZNm728fL29vTw8eSIBMWsi5k2q0bealw81Qw+1g3ehqTcYmIENWu3YX9DkH/DUHzD2EQNzMP4e1lzTE3eGXx/y9ttk4+hu6+Rm4+hq4+i2wcF1nZ2zjaPbBnuXDfYudo5u9o5ujs4bnZ03um303v3rIxWYMQLdEw16c5q4+BaRmXAcEDpAvJfD9we06DyOzGHILP7hg/bFDSVqwbQm5N31KcUHDWRFJvsnFY+n5X+Mq1/LoVlY8XF6+soohGm1eq3WgsqHh+R/3dAYv6WswlWwAXo3Pnpsd31rjaRjdx2vuMBm7TpXB8fILVsO06vO1dWdkkpPVVf3SKXd1TVd0upOibRdKOoQSzol0s7F+78usaTrS7u8sPnrEQh7hKKFhUB4UiBcQYv9QpnUTFJmJMaT03Ds1GReZjovM4OXmc4hz+PS09jpaayFsaEsfm42eb0nyMsV5uUJ8/IE+bn8vFx+Xo4gP48ciBMVFomLi8VFReLiIklJcR2V8g3l5XncxGE3cdgk5XoatdxnO0cAACAASURBVIZSyczN2eHl5e7g8O//+VdmdMQRKb+Fz9zDpJzrPTVh1JIXfpOoQoYpZZhSrlMr9Nq3z189br/at+dMX+OZB829D/d+oblUC44XF0t8/5Hyl2A+cvn50SsDrVcHjl59ceI3hVqFAiMBTJ90io7XR04M7T76qubCh7PaeXCo56SDg7O9g5O9o4udk6u9k6utvZOdvaODo7OX12Zvb28/X19vL889e5ssAEAvHiJPb2DIBIZ+RggZBszoDAp/vo4Zp/B5DJtDMWDA5zAdMAIADnccW7lmg62j21o7JxtHVxc3T1LtZo/Nzs4bXV3cPTdusrV3sXNwdXJy27DOjnugGwVW7RxxcxpFrca/x5CnCkwPdATQjSrhv++qHz7T3H+ovH9Pce/X6Rc3FagF0xrg979Nqsa18inlxJ/jWgya+n1M/UYBzcKKUdn0lfdaXKsxaLUzqPzVK/nfN9TLKCsXGwzYAL0Ze9u6s661RtLZUM8uzFu/eo2ro2NUQMARBoOkfLJaerJa2i2VdkmrSc0LJZZ0iaWLjoVLR8s9C5QXEPcIhOTmb0VVXMxSfUs5NYmRlMBITmSlJrPTUslba1ZqCiMlmZGSTE9JZqalstPTOZkZvJxsXnaWIC+Xn5vDzc7i5mSTn7zcHGlJibCgYBF0oaSkRFpWSlLe9U+UScdNHE4jm7WbyaivotVSKrmFBWHe3p6OTv/6738lhW4/IuW38JhNTOrp7rZxvWaJ8hSmlGHKaVwl16lVFmQaUY6+HH556VZ/66X7zb3395x52Nz7aN/5xwcuPD74y+ODF5az/s/GYznlx4cWO+bDl58dubJI+cqL47/KFQoEGAlgGoY/Hx/ad2Jo19GX1Zcmz//x7Nlmny22do629k6b3DclhIbFbdu2ZdNmB0fnDbYO9g5Omzd7e3v7+Hp7+3lt+qPvlvnzO2R0GAMABbMYmMOAEZ1BoYk7qFGFzJHTm3oMmPA5TEuMpWamrlxju9bW0dvLJzk0NDkkOGFrYF7Y9rKIsJLwHTkhW5P8/SJ9fLxc3e3snFetWi+ob5gHYITAL4xjLyDi11H02msEntPpgP7tNNz3WDsNoXIY0erR0RHNi1sKxIJp9cjo75OKD5qxG+PqcbXWCE/9+kn9XgHNwoq3sulrH7SEVmPUamcx+YuX8pu31CZYpdOolqWyAldBRvj1h9et9bWttZLOhp2M/Jz1q1ZvdHSKDQhoZbF66+pOV1efqq4+WV1NpvJXlMlglki7xOIukahLKOwSCnsEwh6hsGcpmEnHAuEi5fiYqvjY5dlclRDLSEpgpaYwU5KYKcms1GRWago7NZWVmsJJT2OkJDNSU5hpqeyMdE5WJi8ni5OVISzIE+QvzL6RQ3Dkp7ioSFhQUFNeLi4plpaWSkpLayorqivKaymV5PQFqXkXvWpnFW03nd7AZO1mMBtZ7D0czm4mo76qqoZSKSwpjvLz83Jy+vf//DsqMOCwhNfCZzWxaZ3HDn/CVROYfJxsMJYoE2o5oVYatOoZVG2GpzXTY2/ejdx5/PKXm887f3t85FL//guPWs49aj73qOXco5bz/XvP9++70L//wpeu48AS5fOPDy6dY5BHGVefH7n6/OjV50euPDt4eWp8CgYmwjrzRDXcOth4Ymj3saHa7tfH8irKNqyzsbV32uThWVtWfLahvrE4tzwiNNTHx8vN3cHByd7B0cPd3dPD02OjW1Z29vSzR+i937WDDzQvbsJTb1CrCZ3TQWPX4YlrkOIhOkdgwIgBs84iH359erO3h62jm7und3hQUISfX4Cnp/9Gt/gAv6KwbVlB/klBgdu8PKO8NycHB7m7ea78aR1PIp0D1ltq4paCeKbGXqiwq4PwJxQ3At3rKejBC4gAOA5wHSA+fdS8vK1EZlCNHnn/x9THS5Oyp9OwBdbgWtlvY5oPSngOVryVyX/9BJkRjRnWzummnw0obt5WGxHV142yElPBRnjw3eDRuurWWkln486qnMx1K1e5OzrFb916gsM5V1d/urr6VE31yZqa/yNlSZdI3C0SdYtEPULRlzBerJMkZVp8NO1rytS4aHKYsyoxgZWaxE5LYaWmsFJTuBnp5G0fIzWFk5lBNsqcrAxuViYnK5OXm83PyxXk5wny8xYHO3P4eXn8/HxhYaGwsEBQUCAsLhIVF4lKisWlJdLyMnFpSU1lRU1lRS2FUk+l1dNojSxWPbWqjkLbzWQ2cXkNLNZO+gLlWH9/byfn7/717+2+PgdFvL18VjOHfnxf03toYQxjaec3jauWNCt0GqUB0lhQaB6H5wmtGVVharl8avLd6Meng+/vPHn3x/3hizcHf/7jRedvz05ceXLo4uMDFx8fvNi//5f+/b/0HyDr4uODF58cvPSUPGA+dPXpgStP9l16fvTyyOU7Sq0KAUYdmLsz/fDY0K624YbjI7WSn6s2bvRctdbG3sm1Mj7qCK10P6WkOi2eFxteGRaSGxQQ4+Pt6uTi5ODk7urmsdHd03PT+d01lnePcZ0KVb/TPj2PIOOo1QCP/4Xrx7BZGLXqMGBAgcEC5vuHnto7Om309AoKDtkRELDFa/MmD08P143uzq7uzs4ezs4hgUF+m302uW0M8/f38fJZu8ZGVFMDg/nrShwDBgMwGIHhyTj68ANiAvrhSfjeAIRbcWQexQH2bkT9/C85MoMqcfj1ufFPV8YhHIKMkBrWTJ7/oBqRQ3PI9MtJ2anX8lujshsjsr9fyn65Pt3RpXj+RGWEVYRajatVuEqFqVSYEjHAr16/OFIrba2VdjbspGSmr1m5yt3JOSFoazuXe6627lTNV5Q7ScrS5ZQlZCp3i0RdQmG3UNj9H5R7+MIevmAFNTaaEhNFiYmqjI4kqyI6siImsjI2qioxjp6UUJWYwE5LZaWmkA0GuecjzyjIHoOTmcHPy+HlZosKC3i52dycLGFBATc3h5eXy8/PExYWCgsL+Xl5oqIicUmJsKhQXFIsKS0Vl5ZIy0prKipqKivrqdQ6KrWeSt/D4tRTqnbS6LvoJGXOTjqjhkIRFBcnBG71cXb5/l/f+Xt67Bdy9wo4LTzWkcadb1Tj5N31FKqQoV+lskKnUeg0Sr1WZYDURlhthNUmRGvBoFkcthIY0CmN+LsJ5JMM/jwNfZapxmWKqWn5qwv3Hu+/9Pjg5ccHLi2vJwcvPzlw+XHLL0/2/zJ48vqH+8+U8kl0DienIFCr+ern6ydeN7QNNxweFKVVRa5eZfPTeruYoIDmwrSmovTa9DhBXDgvZgc3egc3chslxD/Y09Pe3tHV2cXV2cXF2VWQnWr4PIwDKwas0NubiGIQAyZ4og+bQTBgxcAMMkegs7oZAP58dGe9rZ2Xp2f0tuDILVtStgVHBfhHbNkS7LUpNTAwxMNju9emMB/vtG3BtNjIUO/Nq1euke7a+cQ8f0ON6wE5kqr/AGHXX2qnddjQuPb+Sw1kxjArisyiH0ZVbwcUGj2igLRjz2RqhQYywbABVmvUisEp1YQCMsLKCYX6vUzzfkrzcUL7+TOskqmePlQ+uKU2o8tTWYWrEBPyYuj5kRpJa620q3FneXrqmp9WuTs5JwYHd/L5vXXfUl7QLK1eplncJRZ1iUVkKncLRScFoh6B8ORCPJNthuCkQLCiIiqiIiqiLCK8IiqyPCqyLCqiLCqyIiaqIiaanpRYlZhQlZTISk1hJCcxF4c8mSnJnPQ0dkY6feEQI0OQl8vPzeXl5gry84QF+eSDEUFBgaCggJeXKywslJSWiIqLJaUl0vKy2srKmorymsqKhVsSelUjg9HAoDcyWU1szh4Wp4nN3cPi7GFzG1mcXQxmLZUmKS9P3bbd19n5x+++93JxaeGx9gk4e3msQ3XVQ7IPk4Rq6bbvf6NMataYEMiCIXM6ZBZHrejbT5qb56dvX5Tfuiy/fU1x66pidIoYufGsf+8vjw9d7j/4xXH/3l8eNZ1/dvTSh9/vTr57J8e0GNCjQA/PE/A8jgP9tBk59e5k2+vG9jeNDTdpPls3/bRqw3o7B2Zi5MGy7L3FGfVpceL4cGFsqCAmlB+1nbk9MNbby9HBycnB0dnRydHRKS00RPGsT2c2w6px7YtrmH4atRqhz38iqqcI+g7WPkN00zD83GJ68culw2vW24b4+VUkxKZuDUj2900LDkwK8CuJDDtcXlAaEpjkuzl/21Z2fJQoNiI7cMvKH1eVsXgfzfMf9Dhq1ZH/97QzuNKEa8w4PIsjszgyh6HzKDKDojMYNodCRgQ2IcgsAplhrQHS6iHIAEEzMGyGIQMEm2F4FoFnEMiCQBYUniVU6knF25caI/xVg4GrYDP69OWTw1LxsVppV+POktTkNT+u9HByTt4W0iUQnK2tXU55IZirSdDSTqmkUyLpEou7JeLuRco9QtHJpb5CKOwRCHqEgh6hoEcgWFEeGV4eGV4ZHVkZG02Niy2PjiIdU+PjaAnxjOQkdloqJyONfMzHy8wgX0BxMzO4WZncrEx+TrYwP19cVCTIyxPkLczXL80oS4qLhQUF0vKy6vLymsqKWkplbUVFbWVFI4vZzGE3sVh7mMw9DEYTk9nMYjVz2E0cTjOH28zhNnN5zRzuHhZ7N4NZT6PV0ajZERF+zs4rv//B1c5uD4e+T8jZK2DtlwqffXw9pVOPL972/W+UtWYUB2bEalAa4Y/q8c+wjACG9x/wvl9U9y7K716Q3Tk3fefc9KQaf3v7xeN9lx4fuvz40OX+/RcfNp/v33dh6NTvE/0Dn+VTjxH85BTxBMawGRSawaA5HJ7HdcD4Gv18YvhQx+umtre76Eez7O0dvlu1zst9ozglhh4ZUhzsV7ltCycihB+9QxgTKo4O5YcH5wf6bnRycbB3dHJwdLB3CvbzHbzco3v3GB65hyNjBLCgFgxWD6Ca+yjUj6JP8TkYt8gslsHrf7aut7Hf5uvDTkmgRkcUbA/ODNyS4e9Ljw6rS44RRO0oCfTlRmyvS4jckxCV6e/73ferMvKLZsCMHuhRoFu6ssYXnwCigEDnMWQORWYQZAaFzShshCEjDBlhrQHSGrQaA6QxaDUGSGuEtUZYa4Cgr34B0ui1Gp1GrdOov6FsQR8/f3RYKm6tlXY37ipIjF/940pPZ5fUbds6uNzTUumpmppTNTUna2qXUvnrknZJxF3LKHcL/6O7IHtlgWBFZXQ0JTamKj6uKiGeFh9Hi4+jxsfSEuLoSQms1OSFcYusdH52Ji87k7/4WmThwQhJuSBfXFT0zZT94mxnsbS0pLqstLaiXFpazM3NYqSn8PKyufnZJQlR/MKcPWzG0sFFM4fdzF2g3MLjNXN5e9jsRhZzZ1VVHY2aHxuzxcVlzY8r7det28mg7Bdz9wnZLULOw9cD5BjGJPbPlNVGGAOmab32xt3fO47sOriT3SAoP9Isvnr15M0/+x5eUT28At37RX77zPTAfRVi1b+7P/R435X+fZcetVx4cuzq29/uTb0fHYGg3zW6Ix/x+kG46TXyUYdBFkRtQTUzqGYGQ+eMf089OjbU3DHSfHhQnM4MX7vG5rvVa6ODAinROwJdnDY52IW5uxQH+TLDgijbAsqD/KjbAgoDfd2dnO1sHR3sHO1sHXy9vPqf981aZ3XApAMzBDAQwKADFgLM4mAGBzMYMGDANANA/+vnto6OW702MZNiS0K3FYQEZgb4pm/xztjiVRjgUxroU7TFixLkJwgLakiIiPLa9MNPa8OiYrUzGAEMi9MXOAmaXCNWDJ1HFyhbENiEwCZkudSlgr52/IWyAdIsu+pb0gyb0UdP7h+SilrrJF2N9TlxMat++GmTs3PGjh0nReIzNTWna2pO1dacqqnprqldCuYuaXVXtXRJc7dE0i1e3PaJ/mnbJxSeFAhXVMUvPHmqio+rio+jJcTS4mNpiXH0pARGctIi5Qx+dhbv62KlpzHTUzkZ6bycbEFePvkEVVRYuPgWNV+QnyfIzxUU5IqL8vi56dSkGHZWsrgkp7qiIDs8aIenU2Z4cEVKHDMno55GbeJwmkjKXG4Ll0dWE5vTyGTtrKLXV9FKkxIDXN3WrVq9fuXqGmr5AQlvr5Ddwmf1kWMY2MK58tKeT6HTyAm1xoxq53S3H91oklYJcqKocVvzd3gVh/mw0sOZGVHCoqTDEtGVjlsPLmvvXZBPTkMY0L97NNJ/4MrghVsfn73SauWfDPgpGdH0Bt35Cm4YhOtfwWfGUGgRsWYGg2bwKQN26t35E8MN7SN7Wh6wozICVq5a/9OadblRYXWFGfFBAT5ubkGeHplb/egRIUk+m/xdnPxcnHZ4urs7Otna2Nva2Nva2nts9Pir78YsAAQw4cCIfamFoWQU6FFgMICZj5oxd19fRycnSnxUXnBARoBv2hbvTH+fLH/vvACfkq2+RQE+Rf6b6SH+oogQHxfXlWtsPL383kx9NAHLF8FgiTKGAAQhKc9+Rfkbx0ua/4GyXqv55tZ6MZX7Ht49JBW01ok7G+syoyNJypmhO36WSM7W1p2uqTldW3OypnaJ8qLmRcoSabdY0iX+6gTj5LJzjJNCkvLitm/hMy6mMjaqMiaqMjaaGh9DS4hnpSbzMzP4WZm87Cx+TvZyykv31dysLPLcTVS4MGUhKiwSFRaKiwrERQWiwjxqckyy/6bs7QHUlGh2TlIju6wqM15cnrNXRKdkxBfEhfMKc1p4nGYup5nLaeFxW3jcRcrcRhaHfOdHSU8P3Lhxw+o1q374UVhWdFAq2CfiNnOZNx/clpmgpVRefnyhNaMynfbIwfqKGH9eehgnPSwnxCvZf2NKgHtRuH9l7PaCUP/CUO/q0rTzR6+9GcCRORyexadkU7Lxz5AFRYAOm8fPTcC1Q0jjMLJnGGkYQuoGkX4NisyQkYxBczgBTM+1n44NHWgbbmwd3nn4sSQiPuSHn9autbGjJEQerSqoyUmuiNpeFBpMiwljhAen+nkHe23ycXPzdnF1dXCy2WC3fr2tjY3DRjf3v+/9PQMABowoMJKfKDCg1uWU9Rgw6K3GlJzsdTZ2lQnRRTuCswL9IjY6p/p5lWzfWhkWXLzVN8NrY5G/d9W2AMb2QEdb+5Xr7OwdXW88umcBc8vCeCmSyUdQC6kMm//XSP5Px/9IeckxSfle361DEkFrnbizoS41ImzlDz95OTvnhoedkUrP1taerq05XVt7cpnjZZSlndJq8hsFuiXibpGoS7RwfHFSKDopFPUIRT1CEbk+KRCuWDq4oMRGV8ZEVsRElkdHVMREVcZG0RLimSlJvKyMJb7faOZlZ/FzcwT5eeKiosXnIeSUfUl1abG0pEhaUsRIS4z1dk3Y4p4U4JEY4FGWEJoT7p8fFdzEKWtkFidu3VwYF0bPSmpgVrTw2C08zoJjHq+Zw2/m8PawOLsYzHoanZ6dE+Thbrd23Q///o6dn3O4WrBPxGliV/321+/k3fU3lFUGWG7QHj5QVxTqXRzmm7/DO2WLa5KPS16wNyN2W11GzJ68JElKRLqvW7qvIyst4l7fTRwYoRkMmccRoINmMMyCDKFI01ukaQTd8xppGEbqXqGH36HTRlSz2F3Ac7h21nj+42/HBne3Du48Przz/tStmLi4H35avcHOkRITuq8gtSk/tTopih8b1lyYyY0IoYT4F4X45231zfD33ujguG6d3br1dus32Pt6+z4ZfGoG8+ShGzkHtxzxwsMnKwEAONx57PtVa3OiwsojtucF+2dt9c8K8M0P9C3e6le0ZXO+n1d5kB8ndGuqz6aVa21XrrFdu86u59zPJjCDguV5jKNWDLGiC43y7P8vystvrZdAQxb09p2/jkiEx+qqOxvqk3dsX/n9j17OzvkREb01tWfr6n4mKdfW9tTUdtfUdNfUdH19wNwlkXZLJF1i0cItybJLvm4en7wr6eLxTwqEKyix0ZTY6PKYyIqYKEpcbEVMdGVcTGVsTFViPD0pkZ2a8oVyThb5XS1fac7NFuTnigoLJMVkc1wkLS2uLi2qLi2uLi0W5mdHbnKO8HRK2LIxxGVdbuiW2M3OSf7uGdt8aElhcZudQpzXpwV7p4X4MjITaytL9wl4LTxuC5+7l89r4nAbGKxddEYdtaq6opKRk7N9k6fj+vXf/fe/qFnpR2oE+0ScZg798pULU8Z/oKydJc5f7i6NCSgK9w93s4l2tysK8WFEBYnjdzSkRx/IS2in5bVRcwTx25K8nWLdN4gomSPjwxgwamcx7SwGz6BaE3J6HNk9gjaNoI2vkd1DaM0r5K4ShUyI0rRAmbAa+1XvDr7Yc3BA0jncNIQ8R2b18SnJ6zfYfbdqbf6O4NrESHbo1kJfD070jv0FmfzwkFL/zZywYF5YMGu7f4CLy+q1tuvX261ZsyEuNlahV+uA+Su+pOClAnrUSljA3NO3z1bb2G90di0KCynevrUsbFtxSEBhoE9JoC812J8S4l8V4l+0ZZP9Btsf1tisXGOzcvUG6a56AhhwoP8qksGySJ5FYAsCm9H/Q6P8/5LyUipDFvTGjeuHJcJj9dWdjTsTtm9b+cNPXi6uBZGRZyTSU9XVJ6ulPdLqnuqaDpG4XSTuEEs6JNJ2saRNKGoTitqFoja+oJ0vaONy23n8HrG0ncPt4HA7ubx28rk1l9fF5bWz2F1c/gpafGxVQiw1PoYaH0N+xwV5OcJITiLv9njZGbycxTmh3BxuViZ5qMxKT2Omp7Ey0jlZmaLCfGnJAt+lqikroSTFbXOxSfD32O66PnHLxtjNTqGuG9ICPFL9PeI3OQTb/BTtZpvm75GzfQs/L5mZmbiXz93L57XwuHv5vL08/h42t4HJ3kVn1tOqBMVF4d7ezhts/ue//qc4OfFojZCkfL731KQRWppXJimrjfA75Ri7PKNgu3eKn+s2hzVZAR7cmODapND6pNDGlPCWjOjWkrROWu6R4hRhUnhOiHdygFvPyf0aMwJbcWgORefQOyqk9jW6+zXS8BrdNYxKXqI/j6EqA6rQw9M6WG5ANCZ8CJrqGOw8O3LkvuwvmUGmAyYjmKHzmP4B/rZOzmlbtzC2BxZt8cr325Tnv7k0wLvcf3OBjzs1yFcQFsLfERjp4bZ6nc369barVq3lC7iGxWHOpZen/6gZBwZ8lohLSfnXj6sytgWUhwdVRoRQwoIoOwKo2wMY2wPp2/yL/TzdbWx/WGPz0xqbn9bY/LhqfQmFAs/hX1EGJGXkS3dhQf83ypDhK8Hf/M7/StmM/vXnr4ekwtadNR0N9THBQSu//3Gzi2thVPRpkbhHLCanhTqEojah6IRAeJwvOM4XHOPz24Si4zz+MQ73BI9/gss7wVmg3MbmHKczunj8dhank8Pt5PA6ubwONqeTw11RFR9Li4+lJcSRjslvuqAlLGhmp6Wy09M4GelccnIoJ5ublcnOSCev+hYurnOzhYX5kmKScskSZWlJUW5ocIy3W7yvW6ibTZy3S+CGH+O8nGI9HcKc1ofY/BTqsDrCcW2064aiHVtqitKqUqPFJQUHhIIFynx+M4+/h8NtYLF20umS8oroLX4uG2z++//+r+zYqNZa0T4Rp4VDP93VNq7XLL24JilDM/jf/X9nhfpmBXlGuK6PdLMp2+Enjttel7ijPjG0ITm8JSPqUF7CsZLU1uKUfbkJ9LjtUZ52rPLUUcU71KqH5lBoFn0BIVen0M6PyIE3SNNr+OxnZNqAas2o0ojI9YhCh47B6kdTg2+gYa0FJqwm1KqD5zEjsDx42Z+UkhC0LSjBZxMtdGuun1fqJrdUD5c0T5ecze75vp4Ffp60ID9m8JatLk6r121Yv95m3Zr1J3tPzgKw/AX1PywW1/MAXPn72r9/WJUa5FcWtrV425aybVsqt/tTtm2hBPkW+3lsc7FfuWbDqjUbflq94afVG77/cW1WQaHGghqAWbf43VwE0C98bQC54SMp/9Oeb4nvUv0fUnl5rwyZ0T9+v3JYIjhWX92xuzYiMGDV9z94u7qWxsT8LJZ0i0RdYnGnSNwuELYLRe1iyXG+YAl0K+mYxz/B5Z/g8Nq4/G6RtI3F6eDw2ljsdha7nc0hq4PNaWexyV45ihYfV5WYQI2PrYiJroiJqYiJroyNIc+VyXhmp6Wy0tPINoOXk8XNzuLmZHFzsni52fz8XHKyfuEbAspKqkuLpaXF0pKi5IDN0V7OYW42ERtttzmu2brhx1gP+x32a6Kc1mVucsrzcSva4k4L8aWHB9RkxnKy4suSog+KRXv5vH18wT6+oIUnaOJwG1hs8s4vPjDQzcbmv/+v/0oJ23GsVrRfyNnHY3YdPfgJU05iX65I5IRaM4t3955I9HNN9nUJcVgV62lPDfUXx2yrS9ixMylsV2JoU0rE4byEtvKM9orM1uJUSmRgsNuGxGDP+0//QuYN0ByqnUOxeRyfwzRmbEKHfsIRyILCFlRjRjVmVGNCNSZEbYTRGRyfNUCzuHYOheZQeB6DrZgBmB+8fNjxc3tJRkJpkG9hoG+O3+Y0d7c0N+cMN+cMD9c8Py9q8JaKQG83W5s1623Wrtvg4uzyZPipGcx/m8f/S2HAaAGzNQ01cf6bS8ODcoN8s/y9cgK88gI25/tvytjs4mm74cdV61auWvfT6vUr12z4/qd1ITvCRqc+qjH15+lPo2NvJ+SfZZpJrUFLHi0jM1+6C9j4/43y0p7vPylrTcivVy8elgqO1Ve376oJ3eK36vsffVxcK+Pjz0iru4SiTqG4UyTukla3kZpF4g6JpF0kJhuMDrGEfFHSJZJ0CkXdInEnX9gjFHfxBGT1CETdPEE3j9/F46+gxEZTY2PICxFqfCwlLoYSF0ONi6UlJpDD9ez0NHZG+rJ9XjYvJ5t0TBY/b4lySXVpac3Ctq9EUlKUHuQX4eEYuOGnaHf7YJuVse528e52WT6uzB1bHpdr/AAAIABJREFUhBFbRZFBooit/FB/1jaf6oQd9aXZ+TGhTVz2fqFgn0Cwjy/cyxc2c/mNbM4uOrOORkvdvs3d1va//q//igkKbK0R7hdy9vFZbfv2jEJTk7hyOWWFGdl7YGfsJoeEzU5BtqviPB2qwgL4kcGCiK2iyCBhxFZ+WABj+xZ6+FZpQnhjdiItZpuvk42v3dq2Yzs1Mwg8j0NzCNk0Q3MYMoehc5h2BtVaUMiMaBcK1ZoRyIxoLahmBtXOIguU53HEihmB2fL/EPamUW3ed/q35//8uySxzSIQktC+S0jsCCEhIRAgQLtAuxAgQAiBBNpv7RL7arDNLgmwsRNnT5s0bTqdmT6zdKbLTDrtTGeaNm2Wxo4XwEsSO4vN80LgkLQzzznX0bl97JcfX+f6Xd/v774PPn/rg7eGtPIeTqWtkWepZVt4rAEeu59bNVBb7WrgKiuKcTgCgUiGQvJ7zD33Pv/kzsEnx1D++Ji+mjQOPtp/9NHdg/ufHjw8Mx7sqGX2CDhdfJaRV9nNZ3XzKmVlBXgMDoHCIVE4FIaAQhPQWBKBSPUNDX334vb3nrn8yoWtV3cuvHZp58cvv/Sbn//0+v6124/u7T7Y3/tfUT5O81+05Ot3v47yjft7r7z47PlIYHUstj4W41cxEflwZmHhcFvrlfjITix+MRa/GEuf+eKb0dhmNLYZjX51gp1+tUB4KxzeCga3QqHtYHA7GLwQCB1Wcuk2wx84YZdL7YqvyCaX2hQye5tiKL3GmU4R7Yb0Jqevo93X0e5Lc9yRRtkYMHUeomzpi1nM0b6+SH9fqLe7lV1RR8E2ULGKCnozDW+oLjFWFWlLSD2VdHd9laeBPcQt7SghdpWRhnnlU5ZOu7Y13G+eB3wzHs+UyzPl9ow7nRNO14jdHrVatYLGMjIZDMqtZzGXIv6FgGfB716dGv3NtT+8e/fau0c7GFfv3Xj7ztXxcUBURhKXU7lElLiUaqpjqZglbeWFRlbZUAO3g1XWWFTAoZJk5UXWlnpjY21zVXkJGmGU1v767V/ceXT/1hf7Nz/fv/n5/q0v9tPPNz67feOz/Zuf7d98sHfz/t6N+3s37u/dvL9749O9G58d/svdh7d3H97efbi/++j2/sHdBwcHI75hA7N0kM8ZqGPb+BxbHXuAV2WtqerhMkrJRBgcmZubV13N+fXv/vPBwcO9r1jvx4dN3LEy7vg/uH/w6Ic//r5dKzU3cXoFnJ4GdnddVXddVUd1KZdKwmAJCCQWjSFgsEQUGo/FkQgEagOHtz46sjEaf3F99cW11ZcT66+sr3wvsf6TV79z8+7N21/c/Zrjfk1f5/j/r1S+dufDG5/svvTs02mU10ajPEY5Mj+fWVQ4pGx7JhLdicV24iMX4yPb6Q4uGtuMxtL4bh7tFW0echzcCoe2QqHtdMEcCG4Hjiq5o0LjxBHBsuMPaZQPN5J1Gq9B5z26IeIx6DwGvUurceu1Lp3WqVF7DHpfh9FrbA/19AS6TcGe7mBPT6C329Oubyou4JNQigqaqpKuqihQllNaqOhGPExMQnQz6c4GVnsJiYfKYyHBdRhoT311uK8D6OmYcjknnI5pj3fS5Zl0uUfsQ9GBwdigzSAUllMoeTlgTlnp+ZBvMehdDLjPj0TefOe37927/s7jwfXd67+5+cdwYFBQTOTTCQw8sr6YKmKWMckEBgnHo5E1HKaEUVpXWMAtoIgZpdbmOpdKYqhjlxEwNQXYnYuL9w4e7D68ffPzvbQeY33z89s3Prt949P9m4+9+f7ezft7aZpvfPYlzXuP7uwd3L1z8GDCN6xhlGhZ5V3sih4Os6e60sRm6CqLO5r5a1vLHT0dwVjgv979zacHj3YPPto7gnXvGLV7f6b9g4/uHzz83dU/RIYtFlFtfwuvr4lrFnDNDdW9fJaBXcIgk3A4IgKBwWCIOCwJjSbgcCQKmc4oKT8TABbcrplhWyIeuTw38+zC3Atnz7x09szfv/Li7id7+5/dOR4bvgbxrccoH3Plr6WLxyhfvX3t2p0Pr3+y+8IzO+mAsToS4pSVovLzWUWFLpUyjfLFWOxiLP4lyo93MI5txqWr5e1IeDscTqO8HQxeCATTNdzj19SeGJRJ0rnCKhENSMWDMumAVDIglQzKZbZWha31EGiHWgV0tAMd7S6dZkjZlh71DatVLp3WodU4dTqHVguYuvzdJn+3CTCZvJ0dw2plLQnLxcF17BJtVVEzFVMMyS4AZ1UiITU4uI5B94vrtOU0BgJSicpnYhCSQlLQqAxZOiddjgmnY9rrmfZ4xx3OsSFH3GaPDgz2yOVMKhUKhjBotMWAZzHoXQx4zob9P/vvX7330a13jvaVr967+eurbw1a9I3FJDYFW0bE1JUU1JcUsAtI9aWFvEJKT0ONRyzoqmObG7hOUX1Y0TzfpTLWVBZikBU4xFR08NYXe3sHd299cRgbjrSXBvrG5/s3Ptu/8enezU/TNO9ef7B3/Zg3p3X34P6th3cjA92dNZU6LlPNKtOzy43cyq6aKl1F0fiw9ZODz+8dfPLw4OD+wRfHSd09uPfVP36F4zsH9+8fPLp699al7eSIrdcmrbcKa/sEnP4mrrmh2lzPbq8uY1IpRDwJhcJisQQCnozDkvA4cgGVXkwr6lEoNmLhqKkjZuo453Ekw/5zQ4NXpsavTI396z/87Z1HH9/6ZPfGRzev3r529fa1Q46Po/zJ3q37u7fu/wVL/vOgfO3Ohx9+dOu5S1tLkcDaaHQ5GmSVFKPyEayiIkCve250bOdoASNdKm9GY6lYLBWLpaJfrmFsRSLbkcjWEcfbodB2MJQeX6c83vQ9v8MGo0/YYhEJ042yRSTsF4usEnFaFol4UCG3t7WmgU5HC5dOO6xWOrRqh1YzrNEMazROnc6p03mMRm9Hh6+rE+jq9HV1Bnp6vAadhEaoIyDaq0s7ueUaZpGsmCIpJEoKiWoGvb2q2CHgDDVw+moYXVXFfTUMr6huxKQesfVMux3zgG/eD0x7PBNO17THO+F0jQ4N2/X6ahoNDoEWEohzXsfZkG8x6F0IeH7y7z97/+M0ylffv33t2se3fvb7N/uMCkEphUlAlqBhwsoiFa+yo766t5mnqCz0SRoXDW1AY42viRcXNSxoJAsGubWWRUXBC5H5MVf3zU9v7R3c3X14+xjH+4dkf7538/P9G5/fvvHZ/o1P9298unfjwV4a5etH3rz78M6Dg89uPLj93MV1Z5uwt5Fr4rM7eUxTbVUvn91bxzKxy/xGzXv71784OLh/8NlfsN5H9/Ye3d07uLf76O7uo3uPgf744Itbn9374V+/vjQ9cW40vhD02KR8a0tNn6Da3MjuE1T38Ks6uBX1pUUUAgmHxeNxBDKRQiZRcFhCAYVWQi9m0At7pOJeUYujTT7R37MZ8c9Zui+NRp4ej718/swf3nnr5v3dtKd+sH/1Lx/47u/dTKP8yVeD8l9C+eq9G89sJ5cigbWx2FIkwCwsQuUj2MVFIaPxhfGJnVh0Jx6/GItvAP6NQHDVByRC4WQkkj72JUPhjUAgGQwm/f4Nn28zGNw+ChiHruwPbPsDR8bsP9EnbOkTCfvFon6xyCISWkRCi1jUJxb1iUX9UsmgQj6okA8p24ZVynRf4WnXe9r1boPe025w6rQOrcZrbPd2dfp7uoFuU6CnO2wxR619I4PWmKW3q4YhIqPaq4p6uGV9vApbPdvGZ9pqGb2sYn0JaZjPdDWw3fVVESEv3MKLinhxg3x8qH8ecJ/x+2Z9nimPe9rjmXJ7xhyOEfuQo93ILSpCQmEkDGbSaTsXBhaD3jOA68c//Yf3P7n1zu0P3rt99U+3r/3poxu/+OO/Bz1mQQmZiUeUoKD1NFw7t9xSx7Lxq9urig2lBf1VJTZ2ma++elTIn1MJz+rlmopiHAxWjEaOenpvfrq79+huOip8DeWbnx9582f7Nz7bv/7ZfhrixyjfP3iwd/Dxd/7p5+dGo1O9Kp9aNNBSa25gm+tZlga2uY7VV1fVz2dZalnRXuNzV668+c57Dw6++Pzg4d2DT44Z8L29g7u7B3d2D+7uHdzbPbhz7+DBJwePfvnfv1qeHo/0dc94HKvj8dXRqFcj7W/i9Ak4PfWs3npWdy2zo4bRWlVaTaNRcAQSgUwlF1BJBVgMjkwgFxfQqXiioIqlaWhQVFcH9JpU0Lc4YN4K+XZiwZ1Y8Mffef76J7eu3b1+9fa1P+1dvX7vxu79vVv3d2892Duum/d3b9zfvfHJl1tEfyEo3/7w2p0PP7h7/enUxnI4sD4aOxcGKmg0VD6CU1Ic7ex8YXx8JxrdiY9ciMbWvL4Vj3fF61sD/Cte30YwtOzxrnp9Ky73mte76nItDztSAf9xlLcfz679h/ejTqR7tzTK/RKxVSLul4jTHNvbWoeUbQ61Kp2MvUaD96i7OAa03ms0+EydaZpDfeZof5/DoOtXtgKmTru0SVlEMDALu9nF5upiG4/hbmAPcsrUFLSejh9klw5xy03FRHdNeaSJGxFwxgzyKefgHOA54/fO+jwzXs+U2zXpco0NO+I2u6erq7akBA3Lx8IRcVv/+TCwGPTOex0/+Lsfvn9/98tq+e7133z4+8WzcRGDziGhy1AwDh5pZJVaa1mDPGZvdVk3s8jGKQcaq2OiurCAMybhL+ikfBoZD89nErHnZ/y7D2+nByV/TvOtL9I03z5EOQ3xg739R3fvHzz45ODBD37+pmZgjsrsDhs1cxa1t615sLlmoIlraWBb69nWevZAQ3U/n2WuqXQLa+d6dc2SoT5/8tV//Lebn957ePDo/sFntw8+PgL6zu7BndsHH90/ePjHWx9ceXpn0jU8Ntg3MTQw53Uux8NrY/Fpu8XWwrO18KwCbl8928Sr7OAydOxyGaOkpaKUXVZeWEAn4oloBJqAJdApVCqeyCkpHdaobG0KU1Pjusex4bQnPMPbId+W3/WdlbN/vPqH6x/dvHb7w3dvvX/1zrXdB19H+eb93Zv3v7Tk/wnldFb+0+0PL22sLkf862PRhYCnlELBwJGckpKR7u4XxsZ3YtGLsfh2JJoekTyekiRC4TUfsBEIrgP+DX8wEQgk/f7NUHA7fLhUdDwup18ksOF0nRhSyOxyqU0usx377ReLrFKJTSEfkMuGVcphpdKp1Xja9UMqpVOncek0Lp3WoVE5tGq3Qe/Qad3tBpdB725vD/b2NFVWonPBCFCOvIYb7NAamEX6igITu9hcXWLllNlqGKZyqo6GbyWiNBSsloI10gnmcqqbVwHUVU50aeYB17zfsxAAFgL+hYB/HvDPen1Tbs+E0xUwmxvKy7FwBAICDfZ1n4/4F4LeOc/wa6+/8t793WMDv+u/23tvNTErqSqso+LKMfnFSEhrKcXCq7RwGN1VJfpCsq6A0Ekn9zNKXDWV47KGWZWwhkqgoVH8YsqzTy/dOfjk1p+li2PefMyVP93bf3Tn/sH9/7j23g/+5d9Glp8lMc2YQiOpomdIqZzskrmk9RY+y9pQbWuqsQm4dgF3sJ7dV1PZy2F4JQ0X3F0qkQlON+FKulR9s6/8/b/+/O0/3D148PnBw48O7u8e3Ll78Mnew49e/+HroWEb0GUct/VPDdtnHPYzHsci4F6LRVbC/oi+baiZZ2/mDQq4PbzK3lpmX311Z01VsNMgqauV8PkUAhEFR+BRaCqRRMETSsgULb9urLtzUCIa62zfcNlXHYM70cCG0/bs1Ohv3/r1jY9vXb197Q83/vjBnWu7D/b/3JLTKP8vHD9G+f39axdXl5YjgfWx6DzgLiKSMXBkTWnpRG/v82PjX9m7j8U2o7FEMJQMR1LRo5tR4UgqHN6KhLciXy4VHc8Ymz5gw+VOuj3rDscJu0Jmk8uOIJba5DKrRGwWCfulkj6xyCqTpuPykLLNrdPa21qdGvWwWmVXtQ1rVENq5ZBaOaRWu9oNznaDq93g6ezIzwadfvIkAYXuV7UFu9rNglpNBa2LXdLNLumrLu1jF/dW0vpZxZaqot4K2gC71MFj9jPpg6wiZ03FaJf2jN97xu8940+jHDjjD8wBwLTHO+5whS39LVVMPAIJzQW7u9qXooE0yi+9dOXdT3bf2T8MGH+8ffWX1/57asonZRbwaXgmHkGA5rDx8B5uuaWmUl9GUxUQdDRyb1mRr74mJqqfUgg8Ak4FDlFNxUuqip59dnn/4OMvzfjzL/E9TvONz/c/Ovj404NP392/sfWdv2WL3OhCA5yswdL1hJJ2VGGHhK8cMwhdkgYLn9XPZ9kEXFsjx97IsdZVWXiVFh4zKBek7AZpkxFfYaZW9pAresnM/rJ6p8Z6ZumZH/5h9+YXB492P7u7sbY8pNcOaZXBXlPMYh63Dcw47fOe4Xn38Dm/Zy0WPusZtjdwrHWsgfrq9P8Waz3L3SqadNrb6vluU0dJAQ0By8eh0CQMjoInFhJJ1YVFFmHzSIc+plNPqttm23XJoYGVfvOFCPDfb/3qxie7H+xf/f2139/4+ObXOX5wGJRvfPL1Du5rlnz19rUP73747u4HF5bPLkf862OROa+Tjidg4MjastIZi+W5sbGv3IZ6fLfvywtRoVQktBkJbaW378NfuU6yFQxuBwKbXl/S40243Am3+4RdIT9CWTYol9nkMotEbBaLBuQys1g4IJcNKdvsba32ttZhlXJYpXRoVLa21iG1ckijtKuUwzr1kEYzpNU49DqHXufr6hLX8LJPZZRSqT5Tp8eoG1YprCKBkVVsqi4xV5daOCUmBk1Lx6spGBUJraNgDXRCTznVzil11VaOdRvOBIAzfm/akheDgTMB/xwAzHg94w7HiN0m59XgEcjcbNCATr0SCywGvPOe4SuXtt756GY6YPzpzvW39t578Y0rHrOyrbqwno5nE1EkWC4dDtYxaH01FT3skl52ibW6dKiGERXxJ1ubIi1cdSm5GAVtLCZreKUr54Iffnpr9+Hd3Yf7j4E+isiP5yD7+w/v/uL3b4+tvFinjJEYlgKmhcbsJZd14Qr1WJoWS9eTi7ROuTiqana01NoFXFsD295QPdzIGaxl2uqqPC21E1rxTLu0otJAYpipjG5yuYnC6CUzeollPcRyc2WTZ+HC959/6YpdqwK6O5ztOk+nIdrXO2I1zzjtiz7XvGtozjW0Gg2uhv1jJr1P3mytq7I1VA818Qbq2RP93ZY2mUUpd7RrKwuLMAgkFoEioDAEFIaGIxQSiK0cjl+t7KupUaPxJhLNVlASLGfNimW/+Me/3X/00e+vvf3WB2/tPbj9NZQP64v/PVrcuXaE8vV3br6/de7MciSwPhaZcQ9TcTgMAsUvL5239j97iHJsO32F5KhRPu7HqXB48/CzUceu9x1l5cc3StIvRDxEeVAuG5DLrDLpgExqlUnNImHakq0yqa2tdVildKhVDo3KqdM4dRqHVu0y6Bw6zbBe42zXOw16l7E9bcmB3h6bVouFI/hMZthi9nYa3HqNQ92qZ5d0VRebueUWbllHOVVBwkgwcAUWqSHhtFRCVwllsLrYXV81be1dCAALAd9iMJDWQsA/DwAzXs+E0zHuGFY3NhCRSFBWdnerbCUWXAh4zngdFzaW3757/Z39a+/uf/jH29d+9NO/Xlsd95pkKm6xoIRYQ0aRoLkkGLi1lNzBpHezi8zsYhuvwlnHdPOr7NWl/exiaSGeng9uKiZqeSVAn+Snv/673Ycf3fricN5xLFfs3fpi79YX+x8ffPzmO78vqrXm4TX4YhOloregso/GtNCr+mmVZnJZF7HYiKTqOVWqKYN8Ri8ZaWsBWniOhmpHY/Uwn+Vp4o6phIudrZp6FY7eQSntIpV2pkUs7cAXG7B0DYKipJRpbO1Gh17l7+1yGfUugzbY3Rnp63YbNOODlrM+94zDdj7gXQ4CiVh4e2JkGXAFVBK7gDvcUhfs1HU0N4Qt3e4OXVM1m4Ij4BEoHAJFRuNIKAwBjqwgkTsa6hupNDYc3YQlyWnFfayadhQ5ptT+1x9+89s//fb9W+/vfXr76xwfTUYe34B6bMlH+vBI129+fPPd3T+lFueWIoH10eikw0ZCYzAIVH1F+Vmb7dnRQ1fePnLl/wnlzVDo8ZJn0gekfL6k96iG83iTHm/C7Ul6PF+inKZ54DHTcpmtTWFva3WoVS6dxqXXpk94nna9Oy2j3mXUu4x6d4fR3WH0dnUC3abYQH9dWRmfyXSZOqNWi6+z3WvUe/RqQ3WZgUk3sYu72SVdTHpnOa2jhNpRRO4oJPeU0/qYdGsV3SOonrIPTntc6R38Wa83rXQZN2K3j9hs+uZmMhqdnZmlEzan1zDmvY7N8/O/27v67v71P96+/m/v/Mf3f/zK1uaMUy8w1JVKmdRqIhKRk40Bg5QMmr6Srioh68qonZX0rkq6sZTSWV4wzGc1UDDYPBCTgBAzSPr6oolg13+888v9g0+Oh4qjA9/+zc/37hzc2z+4VydzoAt01IpeYkkXsdRELOkilphIpSZyWRehqB1H08FJKh5LaZMpBxobBhr4ASHfLeC6GrnO5jpbI7+F00Yo7CAUthMLDQS6DkfTYmlqbIESTVUgSWIYQVRVJRtUtdpUbZ6Odm+HwalVuQzqQFe7v6s92te94HUueJ3n/J7lELAWDSZGY6nxkamB3sFGbn8jx9xcH+7tnHLZw32mdlFzMYlCxxOICBQJha6kF9FweDISXUWmMnDECiSWgyYomdWKEoaaVqqlFG0tL/7uw9/tPtjf/+LO7S/u3nl4986je3ce3bvz6KM7jz66/fDe7Yf3bn9xd//zu7uf3bn16e2bD/ZvfLJ7/ePdax/d/ODujT/tf/ju7tU/3nj/Dzfe//ff/efGzET62Ddqt+IRSCwC1cioODdkvzI6+hWUjyZ8X85HIqFUJLR5ZMlpmpM+4PEW0aGO9opOpCfVg/LD3wG59DHW6ZTsUKtcWnWaZpde6zboPO16t0Hnan+MssHdYfR0dkSt/XJeTWUBLWjpiw1aguZun8noM7X7u9rbuYy2YqKeQe1kFXZVFZqYdHNVkYVVbGWXDFSXDFQXWZhUv0o6Pjw06Xx828877fZOuz1Tbs+4wzliH4rb7F1SCRWDzc7IUtTXrcYON4o25qZ+e+O9927feHvv6s9//+aPfvL6mRmvVcY21hVJygl0RB4ElAUDZUpLyT21FYYquqacoqugtjMKTFWFQ/Ust6C6CodAgnOoCGgtDauuLba2Vq+fB/5054Pdhx8dTqS/uH08Me89vLvx4quUCi2CKMMUKJFkBYaqRFOVGKoKQ1XhCtRYihJNVqBJcjheiiS08KqVbfWyrtrawTqOicdtZvCYhS1YqhpP0xLoWhxdg6epsQVKLFWBpkjRZAmc0JSLqq2oaOyRSQbaWp06jafDMKRWug0aT7vWrddM2K2LPtecayit8wHv+kjk+bWl51fPB3SK7lpmO7dy2mFbivinnTafycgqLGIXFfHKy+lYXG1FhbS2jltcUlNUwiSSy1BYGYvrNZpM1XVKSqEIR56PRv79d//5/u0bb19//62r7/zXu7//j7f/+5f/9euf/+rf/uUXP/vHf/6nH//9j//mb/76jR+8/r1Xv/vdV15++fnnX3zmmed3dq5sbV1KJC6urW6dP59cWFifm12eGF+Oh5ZjwY2xaMzah81H4BCopkrGWZttJxTaCoV24rHtx9eto9HN6OHUejNyiPJWJLR9dObbDoc2A4EUABzO+QDg8Et+ALDp852wySRWiahfLLKIRRaJuE8s7DvqlS0S8YBcZmtV2Nta7cq29CHPqdN4jHr3EcdHKBtCfT3tLc10DNZt6or0W4KWnmBfd6ivJ2zp9fd0GTjlrSXE1iK8pozcXllgYtKt1SVDNRXDPIadU9bHoA4JuNOOoWm3e9brmQd86XWihUBwDvDPAf5ZHzDpck84XVaNmobDZWdkCdis5ah/IeBZAFzL47Ffv//79+/e/O2Nd3/+9ptv/OT1sYjVKuPoeIW1BSgqAoKGgGGgrHoqxlJXYaljdHOKu6uLzdySAV6Fq5Ftq2MUI2EUNLKMgOFQsCZJ9YTXsDxr/+73Nj+8v3vzizu3DrfeDkPzvYOPfrf7AY1tRBJFOJoMjm+CoOvzcU0IghBFFKGIEhRJgiRK0EQxiiBC4oV4YguvvKG+rKa5oqaVXcsqrEXhmrBUJYGmxheocAVKHFWJobSiSDIUSYImiVHEFjiuEYysKSys1Tc3m+WyIY3KadDa1cphjcpj1Du1apdOPdLfO+OwzTrtMw7bWix0ZenscytLy9HQmMXUySkLGdXbMxMX5qZWY8HRgT5dU2NDRUULi6VrEshruANqlb1VbheLBMVFsirmBOCb8fujMrmnudklFq+Mj20uLm6fP5daWEjOzydmZjamptYnJtbHxtZGR9bi8bVYbC0WXY1GVqPh1Wh4NRJajYZWI6HVSGgtElyLBFfTigZX0ooEEqPRcF8PBgrHI1AiJnPJbr8YDG2FQhdj0c1IaDMaSUUiqUgkEQ4nI+FkKJQIhZLhcDIUSAb9CQBIBfzp70SlL5KkxyKbgG8T8G36fOmHExaxsE/U0icWmkXCHmFLr7Al/WsWCS1SyeGUpFVha2sdViuHNSqnTuNJ98pGvcdoSNMc6Onqb1NQkch+jTrS3xfs640N9scG+lwdhgFVq0Ml1zALlWVkdTlVUYhT0LHaElIXk97DKuphFpoYNBOTHu/UL/j9sz7vPOBLn/kWgoEz/sCZQHDeH5jx+tKrnja9vohAyM0G8ZmV58O+9EbRuVjwzbf/8/17t357/Z1/e+8//vk3/xzz9wG9cnVtKbcAW4pFkPMhmLxcFg5u5pUONDAH+JX9tRUDdYwBXrmrkdVVRafng8sJKG4BgUPB9ihqz88Nv/jyygsvLf3V0AJxAAAgAElEQVTyrZ/e+uLezS9uH+1g7N/8fP+zg8/OXn4NW9ROKFSiyCIIqg6KrkUQmlCEJji2AYbiQ1F8GKYBiRMg8U0IgrCyqJFXwKgkV/KKORqeSCQwoAlSPKUVR23DUduwlFYMWYGlKDBkKYrQgsI3IfGNCBw/D8HJR1aKuHU9UoldrRrSqIY0Spuy1W3Qug26IVXbYKvUqVVGertifd3nQ/4XE2tvPPvMzplZp0qmZRZNDJifXz3/j9/77nMr5/2dhmCvyWHQ9kjF/u7OWL+5TyZxtMnP2q16NtOtVq5NjbvV8hmDas5kmNArz7qGNidGNsdHUhMjW5OjW5NjW1NjW1NjW5NjmxOjWxOjWxMjm+PxzfF4ajyeGoulxmLJ0WhiNJoYiSRGIhvx8Ho8vBYLrUWDq9HgSiSwHPEnRsOBnk5UHoyARItZVUt2+4VAMOX3p4KBDQBYB4B1v3/NH1j1Aas+YNnrXfEBaz5gzetb9XoTfmDN7V5xOhM+32a6Y05/GAoAHnO86fOeKIBCmQR8v1RikYj7JCKzWGSRiC1SiUUqtsgkAwq5XdlmV7alG2WHVuM8Shouvdap1zrbda52nV2jpKOQGoEg2m8J9fX6TF0mmYRBIfOK6DO9uqhGqGFQVeUkbSVVxyxoK8a3FuLUpSRdOUVXTm1n0Ab4VXa5KDIwsBQJL4VDZ0PBhYB/MeCf9fqm3d5Jl3vS5U5/kXKovb2SRiOhMXWVjIWAezHoXQi4F0Pen/3Xm+/fu/X27ge/+OO//+u7v5qM2Z3GFhWvtJqMKUJCqfl5BXBIBQpmZBfaGpjDTdVDjSxbPdPGr3QL2G1FxDJEHgMD45DQtRSsoaVqbSX01//vc6+9cfFn//nj3Yd3j97Xff/Owf3PDh798k/vFPMG0JQ2JFEIxdRDUDwErgFFEMDQPAiCC4HXQJE1CGw9AtcARdaRyE015XW8IragnNfGajAK1bp6eWmxAkVqxVFbcdQ2DLkVTZJjyHIcWYYjSdDEZiS+MR9TmwdnZYKLOOUck1g0oGwdUisH2xSDrQqXTu02aJxalVuvdulUQyqFVS6edTteSqz/6Plnt2endNWV0mKKz6B+fnXpO1vJV7aS58OBcdvArMuxHA6eCwAbI7Fnzi34dZpYZ7tNwD/nGFryuceMmjGt4oylMyxrOjtsvTA9vjU5ujU5uj05unWkzYmRrUPFN48gTnOcHI0mRyNfohwLrcWCa9HAajSwEvEvR4DEaNjX1Q4HQwhItKyatepwXAyGkgCw7vUmA8E1wJ+GeMXrW3J7lj3elUN5Vr3eZMC/7HSmUU75/UkASH/setMHpHy+lM+XAnwpn/dE3hNPoDKzRIwKs0g4IJP1y6Tp4sIiFfdJRP0yyaBCbmtTpGkeVquG1KphjSpdKju0ane73mXQMkmkFjZ7SK/TCgT1jEo6Dg/LzgGdyqCiURuevvlepbGqQFNO6GDTjawCA5OqKSNpyki6CoqOQe1g0Qcbq9xKoZJf0yYQDHUYJ5zO1Xh8ORY74w/M+YBZH/A4LgO9vfVVVVQsjlVUNO0eWgx6F/zuOZ/zn37506uf3v7go923dt9/6YfPea0aaQWBQ0YWo6AUGLggH1yChFXjke0suq2e6WqqdjVzhhqqXIJqTzNHQsNVYWBsXD6PhKqnYesLMZ4h7fPf2Uptzz//3Us/+dWbP/n1r/7+zX/925//7Ef//C9/99OfdTjO5JOUaLIMQRAiCM1IvACBa4AgaiBwDhTBhaF4CCwfhRfAULUQRG05tVZWLRBVNbTXiaXcZkWNqEugaOUryTQ1jqLCU9pwFAWGJEcRpSi8CIVvQRGaEbgGGIoLzmdmggtLaMz2lmazTDqkarMqZP1yqUur8hq0Lp3KpVN527UegybW15OaHN+anliLh1NTY2f97u6Gmqi56+Lc5Dm/Z2MsdmXp7LkAsB6PPr145qWN9dTE+JVzZ7fHRzua+eKq0vlB66LDvmyzrLmHLsSDPmHdmV7j1sTIcYi3voT4yI/H4kcQR5KjkcRIOK2NeHgjHlqPBdeigbWofzXqX44Ay2EgMRpytutgOWAiEqXgVG84XZs+YDMQTAVDh6O+YCgRDK37A2mtAYGNQHAN8G/4/cmAfwPwbfi8G15vEgDSSvl8Ka8v5fM+1gnYqdOwU6cgT53k0Wm2VplVJkmj3C+V9MskVrnM1qoYUikdWrXz2MnPrmobbFNY2+Ruo15QycBAoJX0QiICCcsB52Rm52aBIKBcCCj31FOneMW0c31qW315O4NoYtN6a4p6OIWdrAI9g6yvIHdUFfRySwbqmWGtcNKsZFIJWZlZRBRKVt/g6+ubA4Cz4chyPL4YCk95PGNOp99sFrDZNDyhqqhofHhwHnCd8btn3UOv/fXrv7z67r/+8a2//82bIXevob6YS0Hg8kBEWC4NAaHm55Vj8hupGGMVzV5f6WpiA6Iad1O1t5kDCGtUFdRaIoKLz68hwtk4GAsPa2EVdKoaBzrlwz3aqNO+NDayGI/NhUPnYmHfoIdUasLRdRiyAk2WokjifGwjFMWHoeuROAGaJMKSpTiKHEUQ5WObCDRFXZVI16xsqKiT1UmFlfUyTotRqOuWGOq5nSiSikBV4chKLKkVS5RhCGIkvhmBbchH10IRbHB+ZXZeMR5Xpm0UdImEA22K/lZ5t6hlsFXuMejceo3HoPF3GkLdHcsh//mgb8puTU2Ofmcr8dzKucRodHt2MjU5uh4Pzzhsc27H5sRYYjR+efHMs0vnd+bnNqLhrUjYqWnls0p9ek2sUx/SygbVIp9KEpQK5jTiVATYnhr/c4I3x2NHZnzoxMkjiBPxUCIeeszxasS/GvGvRPwrYWA55EuMhOw6FQyUQ0IiVbyaLR+wHQxeiEYvHH9VXDiSikSS4XC6hkuGQ8lwKBUKpkLpr/cBSQBI+oGUH0gBwCYAHOc45fWegJw6BTl1CnzyJCIz0ywWDsoPXfmwj2tVDCnbhtUqh1bt0mvS9YVDq/Z2GudDwYVohEEtgGTnwMGQvOycPFAuJCcXkpObB8oBZ4Nys7NzMrNOPnFSxy4JCFndTHIPi2rlFQ/WlQ/Ullm4xb3VhRZusY3PGG6s8oi4oxqBTVSTl5MLysrOOJ0Bh8KKC2js8gqdRDrqdK6Mjk643R5TVwunmoLGFBGIscG+OZ9zzuc843efiQaXpsYXx+JeS4+qtlxaSWYSEUhwDhGWR8zPw0PzqokodTnFVF3oaWbHWhvmjbIpvTgkqY0r6u0NLFEhgYPPZ2NhDFQeh4Tk0jF1FSQhp7CmjEhA5QvruOfj4eTUxMZETCruh+KVcIIURZJjqEoEUYYiKfAFGgJdS6DpCHQ9rkCLJqswFBWmQE+hymR10lZuC5fGUrCaGst4UlaTQaAalBiMwi4UqQ1foMZRlFiyAkOUofAiJK4ZgW3MR9VAEay8fAYorxiOKJLW1HaJWsxyqaVNbmxp0jXw+xUyl07j62iPWXrHbf2zTvvUkHUpBLyc3HhhY+27F7Z2FmbTCfVvXnzutZ3tpRBwxuNa8LqXgv6VUGAtHFwNAOuAdzPg8XZozfKW3iZuK6dI08Dob+IGZE3jEt7KsGV7enxzPJZWaix6XGknTnOcioeTsVBaiWgwEQ2uRwJrkcBqxL8SPuR4KeRLxENWVSskG0REIrV1tReDoYuRyHY4nAoGN6ORxxAnwuFEMJgMhxKhQCIcSH75QVUg5fcn/UASANJxIuFxP+Y46fWkvJ4T4JMnIadPZ3zzm6R8uOXIko+jbD9C2anXug06h1Yd7DEtxUdWxieeTyQHTN0nn3gyjW8eKAecnQPOzgEfPoNys7IzTp6GZWUN1JQMcgvNLOpATZGtttReVzZczxjklQ7WFNtrS4cbKl0CVkRRF5Dz0VBodjYoJxsEygbl5uSCc8E5OblYFLpTpVoaH/OYuuT8OjIKTUFjAuauOZ9z2j20EPScDXuNMhGziE5E5hei8xuKSRUEJAoCxkHzMBAwApzLIaGdjUyfkBtXNM4bZSt92nPdyhmdaErdEpHyDVVFXAKcjYOxcPm1BRgmCVFNw9SVkgrxCHBOzqlTp6pKS5ZHwmej0dKqLhRZAcMIcuE1oHx2HqoBQ1FjC3S4Aj2uQI8t0GEoGjRZjaVqkWQtrVAmYQvkNSJuUbWcJ2LT2fJaiby6RVMv72hSE8kKDFmFpyhxZAWGKEXiWuCYhnx0HQzJOUK5EJpfJObwOlqaeqRis1xiEgvV/LqOliaLQurUa0M9pmhf76xzaMZhXwoHXthYeym58UJi/Zmls4nx+HLY/8La8gvrSxtj8XHbwNiAdcRiHrX0jFt6zzmHl12OS5HgeYetr01o4FdKOUXqeoa1pdbVVDNcTZ80KDYnR1LHIR6NpEYih78jkVQ8DXH4OMSJaGAj6l+P+Fcj/tUIsBL2LYd8yyHfUtCbiAf7WqXgLBARhTI08HcCwS1/IAkACT+QCPjX/cBGILDmB9YAYA0AVn3eVZ93xedd9XrWfd51n3fV7Vpzu9dcrjWna3XYsTrsWBkeTrjdKa836fWkdSLv5Knsbz3BIJNNEpFFJrZIJf0ySb9MapVLBuTS4ygPa1ROndql180DvgmHY9Rmm/P51icn8Sh0xsnTudmg3OycnPRvVnZ2ZhYoM+vUk0898c1vffvbTxbCIc7a0oFquoVVYK8tczcyfc3VHgHL3ch01le4Gqt8LZyYoj4s52MgeRkZWadOnnrqyaeeevKp06dOg7JAWZlZp546adZqR4ZsWmELBY0hIpCuTsN8GuWAW9ncmAPKyc7MygOBEHlgMhJGxyJxcBgaCoaDQbDcHCocOsxnjLc1TWlE0xrhvEGyYJSd7VScaZeOtQq8Ql4LHc/CwVh4OJeMLkbDirBwIhyCguaBc3JzQTmnT2Xy2VW9HUNIchscJ4TjmqCoOhC0CoLkYyhKDEWNoWjSQpMPnxEkTSldxClkMWnMMlJZS1VDOaG0rryWV8KtolUVYFhYggxLbMOT27AkOZogQeKa4eiGfBQPhqiGwKvy8itAeYXQ/OKWal6nsKlL1GwSt3SJW7QN/E6R0CyX2TRqn6nT32Masw0sR8MzzuFpt2MO8JwNAmsj0a2ZidV4eNLev+B1piZHz3idI/294e6OQLvWr9eM9XQuDFg2Pa5Ij9HXpe0QsMTcwgYWxa1u2bS3r5ok57vbEvHQ5lg0NRrZHI1upvEdCaVGgqmRYCoeSsaDqXgwGQsmY8FELJCIBhJR/0YUWI8A6xHfati3EvathL3LIe9S0Hs+4EnEgiapKDcTREahTYLGnUAg6fNteL3JgH/d51sH/OkzX3rPc8ntWfH6VjzeZY93xeNZcbtWXK5Vl2vV5VpxONIorzmcCbcnmUbZ40l5PCegp05lfeObdcWFtjaFWSLsk4ktMkm/XGKVS61y6WCr3J6u4dSqwbbWgVZ5rL9v1uOedAyP2gYnncPLkdBgh/Hb3/xWTmZWbhYoJzP7qW8/CcrIzM0GwcB51ZXMOg43D5Tzjf/7DSYm31VX6q5nBEQ1MTk/Kq0NS3hhCS8qrYvJ+VFZ3Vhbg0PABmdk5oJyVBKJokWolEr53BoSnojH4EDZICoOH7FazKo2MgaLgeXb9OozfteMe0jVyCegUCU0GgwCzcnKBoNysjOzcrKz83JyILm5kJycPBAIDAJ1c8oW26VnjLLFTsW8QTKjFZ1ply4Y5XN66axBamQV1RLgDBy8AAkjIWAoKCQPBILk5ubm5IKycyB50DxwHgxVjiKKIEhODoQBgjCy8kpBUAaa3IqhqDEUNZaqfWzJGLIaQVAz6M315VxWIYuGoTeU1TDIZcX4okIkuQRHR2IbEDgJmiDDkhQYogxNECOwzXB0PQxZA4WzofnMPGh5dg4NiSoTcnkdLU3dEqFJ3NIhbNY21HeKhL0yqV2nBXp6gn3mgLk3OtA/6RweH7bFrH3zHtci4E1PAaeGBibt1pnhwQlbf6S3M9Rp8OmUgE4Z79LPmDuXh6zODnVfa0tbXXkDm1pbRZ7t07wcNF+2axK98o2ga2ssujkS2RwJb46EU/FwKh5KpQmOB5PxQFqJmP9QUf9GxL8e9q+HgdUwcBgtgocob8SCRlFzTmYWBYXqbW66HA6nm7hkIJDwA+t+f/rMl97zTK96rqeXPAFgww8k/EA6XSS8vqTXm3QfDqvTfpzwuJMezwl4RgboW9+qJBAGW+V9ElGfVGyRSfrTSUMuHWiVpxvldBlkVymnHUPTjqEZ5/DYoHXe45r3uLamJ+kk8hPffuL0UyezTme0isTzI6PnpqYSC4uvPXPlx6++OhsO4+CI/3Pir6rxyPHW+gmVYFwpmFAKJpSCSVXTtFY4oWoab2uc0wpbywq++Y1vUXD4zZnpS2cXL509+8Zzz+4sLa3PzJwbH7fo9N7uTkdnewmFgoTAzCrFuZBbVFONgeUT0RgiGgMFQ7IyMkFZoLzcPHAOOCsjG5QFygXl5IJyT2VkNRVRlrpki53yxS7FOVPrue62s12tMwbpWr9+savVzq/UV1DrqFgUDIqAQqDg3LxccC4oF5Sdk52dAwKBc0B5pzOhYFh5HpyVAy0HQSqy8kpP59BgGAGarEoT/JhmNEmFJCirKuUVlCoCqgyNKGlk1HFolVXU8kpKaTW9goSryceIEJgWNEGCJkhQeCEc3QhD1ELh1bD8KiisEgItywJR0OgSIadGWVfbJWrpkYo7WprV/DpjS7NJIh5Qqz1dJn+vOWDu9XWbgG5TtN8y53atRcLLfmA14N8IBxfcjvN+z3IIADp0gQ59qFPv1ysDetWYyTDZ074OOMIDpi5xrYhTxC7DtdQUbTk7X/B1XbS2rRoEq+7BrfFYaiScGgmlRkKpeChtxmknPjTj4xw/duUwsBYCVo+ixVLQcz7g2YgFDM0NoIwsChptEQmfjka3I+G0kuFgMhxOhSOH7yUKBteP1pcTwUAizXHAn67hEj5f+gVFCY8n4Ulz7El43AmP+0R+Rkb2t75VhEIOymWPh3yWo+37fpnUqpClm7gBhTxg6pxxDs+6HDPO4Qnb4JzbOe92XZqd7tWoT5w4Ac0FO3t6v//0099/5soLydQbzz732uWnX3/mmR88/czaxGQJmfJXJ/6qvoAwr2uZVjdNqppmtMI5vWhGK5zVCs/oxXM6ETUf+ld/9X+1QuHludmtmenk5MTT58+9/vTlF5OJ7z/z9MupZNw2APSaeAwGCprfJZfohQJYLpiAxpTQ6FBwXlZGVnYmKCsjOwcEJuOI0FxIZkZ2bnZuLgickZlDR6POmRRr/dpls2qpR7lsVq30qacNknWrfrFTEWjhRGV8JYOGyYfBoVAoOA+ckwvKzs3OzsnKysnKAmeD8rKyIRnZqBxIUQ6kCAQpzgYXnwZRc2BMFKkNRVahySokUYkkKtEkJZqkRBHlWGxdfn4VBMrCYjiCEg6HWsalMappjIaC0lIyG4Zqykc2IDBNSGwzHN2Yj6yDwjl5UCYEyoDCKvKgJVkgSn4+XcjhKvl1xpbmHpmkWyLWNjRoGxs0DQ2dYrFNq/V2meKDtkmHY87tXgoE1yPRVDS+Fgiuh0OJaOSsx7XgGl6Lhhb9nkh3R7BDH9CrgnrVZHf7VK9xZyTk6lCq+AyDsIZditM2sV4I9F1xtie6RHNSzopncHM8cpgoRr504kQscARxIA1xIubfiAIbUWA94ktrLexdDXnTKJ8PpFH2axr52aezqGjMoEzyTCy6HQ5tR8JbkXAqcvR+rXA4EQwdU3Aj5E8E/cmAP33ySwJAupJLHKGc5vgwKyMyM3OfeAKfm9vd0tQrbOlqEnS3NHW3NJmam7qFzT2iFotcYpFJrApZOl1MDdvPuF0TNuuEzTrrHD7jcSVG49M+LxmD9fT0rI6MXD53/rWdS69ffvrFZPL1y5e/t7PzxpUrb1x+emdhQVjD+/b/8w0OETXSWj+vbZ7TNs/rWma1LdOallmtUMko+sb/+QadRF4fjV+cnbo4P3v57OKFudmXU8nXLl5IH2imPE53V3u7TIrOzy+lUMhoDAYOLy8sKimg5UOgmRlZmaezMk5n5uVCkPkIKhYPBUOyMrJzs8HZ2bmQXPC0QfJK1PZcwPq0p/ficMeWvT05oF/uVU2ohT4Rz9lS01JaAMvLA+fkgnPAOSBwdnZOVhYoKxOUlZmbnZ0HAkFPZ0BBuSRQHi0LTMvKpZ0GkTNyCvJxYiRRgSS15uNkcJwMSVAgCXIETgRHN8IQdXn5PAq5QVRZV1tQUVfG5ReyxAwui8aEI2thCD4MUQdD1ELhNVA4B5LPyoMyINByCKwUDCnKziVngYhEDFVYVWVoakynCwm7SsximqQioKtj1ulYDYdTI6PJWDwRjW3GR7dHxzdjIxuhyHowtBEKLXk8O7MzL66tbE9NjFl6Anp1UKeMGNTjJsOEyfD87MRAW0ttCV5eUyauKfOoBc97Oje6xNMiZlxYvRH2pka+EiS+EieOzDj9cJzjI5Q9y0HPUtBzPuA+73dvRANtdTzQqUwaGjOkkF+Jx7YjobQrpyKhVDiUDIcSaYWCaY4ToUAyGEg+RhkAkoAv4fNt+LyJw1DhThwp6fGcQGZmQp56CvzEE3R4vrGBbxYLu4XNXc2CrmbBIcoySZ9U3C+XDqmV47aB6eGheZdz1GqesFmnh+zzbudyOJicGFsMAHMe17zPuzoSfymR+LuXX345lXr1wsVXL1x448qV71++/L2diy+trzpNJgISATv9VCMNLyqjMjDwwnwwMQ9EyYfk5+RgEajIgHVrcvzC7NTOwtzls2eeXV56dnnp1Yvbr13cfiGxdi4WjA9Zvb1dlUVFFAyWTiDSCARuRQW7rJSMxeaCck+fzMg4lZkLAhNwBDg0n0YggXPysjNBuSBwdlaOoKxwUN7UK6xvr+fIWeW1hVQGCUdFwtF5eZBsEDQXnJeTe/Lk6ZOnMk6dyjx5OvOp05lPnjz95MmMJ09mnjoNOnka9OTJnIwsVDaYnAWmZOZSToNIJ7MIUHQDAi+FE6QwjBCOkyAJMgROnI9uykc1QBF1ebA6Cp7fVlUvqqrn05iC8hpZJa+5hEnEcSEwLhTGhsBY0HwWBFYFhjLAkPI8aGketBgMoWeCiJkgIgiELkLAG2gkLZfVL272t2vnhm3JWGh7JHphNHZpcuLi+PhmLJaKRi+Mjm6Pjm7G4hvB8EYwvBkbWQX8qbHRV7dSO7PTY309AZ3Sr2mNGjWjnbrJHuPFibi+vopNxzCpKFF1ybxRtKrlz0ir3SzyVJd6cyxynNqNGPB1jo//7dGB7zHHK0H3csC9FHClUU5EA3IeN+tUBh2DcSvbno7HtsKhrSNXTkWCyXAwEQ4mQoFEKLARDGwEj/uxPwEACZ83bckbXk8irWMoJzzuE4isLPCTT+ZnZJBgMAwou6WivF8mMYuFPcKWXlFLOjoPtMptylagyzgxNDjncs4MD4309UzZrVP2wXnn8HIokBwb2Zwcmxq2n/G6zocCOwsLP3r++e9duvRyIvn65cuvXrjw2sULLycTr13Y/t721tbctEWnqSkvKcDmUzAIMhpBxSDh4Jw8UDZgMafGRs4HgYvzMztnZi8tzD23svTi+vpLifXv7Vx4MbH+/Prc3zy/8er2/IvJ+cRcbGUyPBt2NXPZguoqBr0ADYdnZWSdPpWRcSqzgEjGo3EYBJKIxedkg3Oyc8Gg3OwsEDg3D5YHhYIhWASSV1FRX1kpYFWJa7gKfp1JKjEr5AZhi0kqMSuV5jZlr6LNolQPqLVDOsOQWudt77AoNaBcTAYIn51Lzswhnc4iPnEKA0FyEXgRDCWAIOphqCYYSgBDNsCQ9TAEH5pfC4XXIREcLrm8vpzbVFlbV1rdUljVUs4qJnMgUDYUxoRCmVAYEwpj5kHKwXmlYEhxHrQoN68gE0TIBBFOZyKq6UWzVksy5H9mavy52enLk2ObkfCy27UZCV8YGbkQH9mMRreisYtjYxdGxx5fK9qMxdf8gUincbS3OzESTY5Gw+0ar1I20dsxatLPDVld+jZOAZpBQTKoKGebYMMkHROUe9jkgISXiPoTX/PgqH8j+pchfqw0x0eW7D4fdJ8PuM4H3Of87vWoX8xhZ506XYjFAFr1MyPx7UOUQ6lIKBkOJcPBRCiYCAU2QoGNoH89AGwE/cmAP52VE4B3w+c5lNf9NYgTHveG23UCA87NffIJ8MmnmlgsaEYGLDOLjkYzyaRDM5ZJBxTyIbXSqpB5jIajlDwQN5um7NYpu3XeYV8OAInR+EY8OmW3LQX9idFYcnzsO1tbbzzzzMvJ1A8uP/3dzc0fPH35tQtbz60sP7+28uL62ovrqxfnZ5vZVZBTT2o4ZZYmjqSCnnv6JCoP7OvuXA37NyfHL87PXFqYu7J8/pVU8sX1te9ub76UTDxzfvR72xNvXJ76h5dXfvLq+i//5uI/vLxiVAj4VWUEJCLrdEZWRtbpkxkZpzKQ+XAKnoiE5WORKDQCmQ+BwiFQGDiPjCNUFJWQsHh2cUnK79uJhS/Fo5fikUsjkQuxUCocuBCP7IzFd0bjF+Kx7Wh0Z2Ts8tj4xdjIVjjy3PjEWac7F4w/nYnNyiFk5ZC+9RS6rLi6gN4IQzdA4Lw8WA0YVpML5cCQ/HwkHwavhcJ5EDgPjeLyqcUCellDaRWPXMQvZgpKKiuJZRAYCwqrgkAr8yCVECgDnFcGzivJzSsCQwpzwNTMbFwmCP/UaUQlrezp0bFnp6cvxuPrXu+ay7XQZznTa056gZ3RsUvjExfiIztjYzvjE9sjY6loLBmJbMXj26NjiXA42mUMGnVRk3HM0u3TtHpV8ok+08yA+eLUuFkiqCDCGRR0TQk5rm4J8UuBhvJRpWDN70jGgxtR4DipiShwGCei/5T74KQAACAASURBVCPHX7HkoHs56D4fcJ3zO88BjtWQp6mSkX0yowSH9+u0lyLhzVBgOxLejIRShzQfopwIBTaC/o1QYCMUSHxJs+9/onnD40543GsOxwkaGg164ts5Tz1ZhMfnnc7IeuLJrKdOFuLwVrnULBH1ScUDrfLBNnlDcaG30zjndk7YB8YHLVGzadJunbT1zw3bzvncGyOxtVhkzuXYiEcTo/HVaOTpc+e/f+jHF79/6dJ3NlM/eu7K9y9dfGFt9emzi5cW5q6cW5h0OfOzs3p5ZZMG0ZhOaKypyDt1Eg4Chc2mtWjwwszUpcW5K0vnXkkmvrOZfCm5/sr/R9d9NSeW9Wmiz6x08ngrg4QwwnsJeY+8QAh5bxHebLz3IIuEFxIgm6Yys+r173RPx0z06TjnXMz5UOeCzKyq7pmIJ3YsCF2JXzzx32svguLtTdh0Gz56utD8mnd9yVo+XGpugzuH8yN9fBYMAq2qrgXVgetq6sB1YBQcQSGScPUNuPqGlsam5obGRgy2AY1pbWqmk9ooBNKQoP3O5Sg4bAmNOqnXXWk158qjhF5bcDvK/9m8017wuEo+b9HruXE4buyOe68vKlegkcQ6cCsURqwFtaIwNKdKyWSOoBoHUPU9CEw3HN2NxPbW44YwDQOYhgFM/QC6YZiA65rk8CZ5HSIKc4LfKWLxJhisXmYHtr4TjRGiMe0otACF5iNRPASKjUAxkWgmFN5WU9sMhhDqIC04dMul3vAhHHFJ5l3zi2m1JqvV502WB6/vY+y45PVdW+1xtfZErrgPhos+f9HnuwuGSsFA3u0602kiKnlQvufcWtPOTZuX52NquXNvM+G0LgwIO9qae5ikXibZszTlmx3Qj3VfOwwFvyPvseY9tt9L/Z3p76C99rzXlvf8/m7PWnZcTtppStqNCZvhyqpP2w2DXA6sBswjEF1rqw9uZ8HpKJWnZJcj77R/E/y9j/MOW85uvbZZr62WnMWUMwO3duuNzfINtMWUt3xDfPONsv6FkEaFVLyDV1fXvX1b/eZN9Zs3dZWVDTD40uDAoXhmd3pSIRUP0KidZFLMoI3p1FGdKqA48Ml3IxpFRK041irjZkPO6772eS4t5pugPx/wZb3uQiz652LpH09Pfy6W/vXTxz8VCn+7v/v3X3/5H18+/+2+9HM69XB28nh2fGwxebaXouvTkZXxk/WpzT7+25c/DfK4hZCvGAk+XZ1/TCe/5q//9nD/51Lhz6VCwqm8tC5nPZspx3IcmIsqRkPyEY10QNwt6CC3MpqbUFBoTXUtBASGgMAkfGtLY1MTtp7U0ipgc4nNeBQUjgBDW5tw9DbK4qjoyeMxTc1ohkfP9nZPdnaiW1tJtarochRdjoLDfuu0F73uks9T9LhuHfaC0/Ho84V2dppRrbXgVgiU8LayaWl2Ie2xUaj9qIZedH03AtOJQHdiGvobmkcwDf2Y+gFM/SCqfphB7h9j8ybp3DF+p4jOEdE5wyxeN5HWVC9AYYQotACJ4pWnCziSBUcyYQh6YxOnrU1QVdsEgrYgoPWmpZX3Pl9gZT24sX3ncr0PhT9EYyWX5/TwKLK9d3KoOJWrLrWGoi9QCgSLfv9dMHQXCl27XUmLKaQ4dO1sKGYmtfNi68byuUnnlu/uzY6PcihjHMo4h7I31JnYmrvZkV5uy/Iea95ty3vKsf6fNJf/4L/e6mWc5SkZSDuAlN2YsOqvLLoriy5h0XXTafBacDuZ7N3cuHfar63mfFmq1ZK1WtJmU9oEZCzmJGBMm4EUYEwDxoRelzWZMoAxZdDlreYfxXxtMV1bTNdmU74cE5A3AS9G2/ngd2+hlZUYMBhaXQOvrRvr6hzgchrB4IWBfqVMOtkuYDU2yaVzZ2ZjRKM81qt98j2ffC+iOQqrj6Ja5RmgS7sc135v0mnPhwJpjyvtceeCwU/pzD+env9yd/cvHz788/n5czbz52LhXz68/2/PT39/uP8lf/18FX86P3k8O771Oy1LYqtUFFqXsAmtC2NjpWjwJuR/jJ++T8Q/phJf87mv+dyH5FXKYUyY5bc+Y9amSpuPrm0q19qkcrL7YLxvb6Rrd7hzvpODgEDrauvAtXXN9Y1trYR6JJrQhO/r6GxnsmTTk4viSQGT3opr2puZKlnMJ3t7nuWVnEGXNwE5E1By2R8Dvnuft+Rx3fu9JZ+n6HMXXM6C01F0u55DweDONgmLrwXjK2uaqG3tcaclbgdotAEEtgtd34XEdCLQndjGgYbmEUxDHxrbX6ZMbekYpzHF7V0TTP40WzDO5g+2MYaozJYGDhItRKHbkSg+EsUrU4YhGGAYtZUgsMrlzTjau5oGJKx+ta//wen6EIk8+gNPgeCHaOx9NJo2ALGdg5zFngEsF0ptXKu7drjuguFSMFjw+0pBf97jzjntgaN9hXhaIZm2bK5EdMoTo8a6sz4nYOg62ZYhoWusxz/W7ejnWTrpl4frhYCrjPiH0e+sbXmP7cZjuymv3da8x3rt/pay4x+VnLIbU3bD7x1fmjQCMhlRB+qitAV3tu4c9qzJlLOYs2ZTzmrJWq1pszllMqXMppTJlDAakkZjCjAmDfqU0ZAy6JN63bXFnLdafnNsMeV+0wzkTcALyWA/6M3rujev+WSSqKOd3NCwOztzKJ0b5vNbYLBxAV9AJK5NjFu3N0+M+qhOGdOpfPK9gGI/pJKHVfKoRnFq1F7ZzPmAL+lypNzOpNOedDkzfu/T5eVf7u7+9vDwl9Ldv33+/PfHx4/JxIfE1adU8ksu++tN/teb/PureCHoL4VD+WDw2ue9CweL4WApErgN+cqHX2+Dvtug/zbgv3Z7sg5Xwe+7CwbvAoG8zV50u0seLyCZOBJ1Kyf6tZMD6om+/aGOtkZsVVUNuKYWA0cwyJSW+qaDNdlDOvqXp8T/88+Hvz9H1+eGcBiUfnH+0eUsOu0Fh7Xkct57PQWnI65UnuwfnB7Kz+RHsb39G6ej5PMUnY47j/ve733y+TyrKxxca3VdExiKB3Z20y5L3GZg0PtgKCG6vhuB7kRiurGNgw24EUx9/zfK2EFGC3+Sw5/mdszwhNP8zkkWT8TiD1GZbU0sBKoDhW5HonhIJA+BLFOmg2FUHI59bgOMO9tQGB4Jw46x2Hcuz/tw5MEfeAyEnkLhx0Cw5PYmNPpLlfZKo89bnXf+UMkfuPX67oLhG6/nxusp+H0Fn9ezt70/NWbfXgup5Nat1SPJlEY6LeNQjpht6wyijNK8QMIdsNusfYKsSV0Kugo+R8HvKPodRb+z5HfeBV33Ifd90H0fcj98z33IfV9+P+S+D7nugs5SwFkMOAp+x63XlvdYcy5TxgGk7cakVZ+06i8ANbu1FQmC9NJp0b3dO8e3Zx95uy1tMWVslozVkjIDKbMpY7UkTUDKDKRMQNZmTQHGjAlIGQwpvT4DGNNGfdqozxgNab02bdClDbq82ZQ16NNazYvV8VHQm9fgt28YuCZJbw8Bjdybnd6dmVIuzA/zeDU/veIRCZolmXVrI6g8DGsUYfWR72g/rDwMKQ5CisOoRnFhNlyYjfmA79wMxPTaK7s16XFmA77S6cmvhcLfHx+/XOf//vj4H3/96//4+vUfjw9/Lha+Xuc+Z9Jfs5lPqWQhEHg8jj2fnd5Fwg+x6H00ch8N3wS8N37PfTT8eBx7PI7dR8J3wcB9MPQUiTxHo/f+QMHtKXq9t04nIBlTT/Spxno0E70qUdfBAE/Q2lRZWV1XXVNdWdXD51yFDP/v37P/8aerv9+5f06oPycUG7M9pOZ63/72k9d9a7fe2u3lr46lDQb/yvrpgfziSHW8d3C8d3jrdJW8nqLHde/3PQR8z4GAY3Ghu5VQVV0/MzyZdpovLPozs5ZC7oKiOjD1vQhMFwrbi20casCNYuoH0Nh+NHYQjR0QtAkm2fwZBneG2zHN4k/S2SImd5TK4OKZMKQAiRIgUWXHHDiSBYPTIFAqDE62He49RH3ajU1KY7OguelCq/10fPIcjjyHIw+B4L0/8BgMZ82Wottz5/Pn7c6k0XRpMNy4PXfB8K3Pm3M7iwH/rd93qtcczEwcTI8r56YPp0Qamdgt39zj0ow8+i6PctTBUHdxLAPtQfFoElBfmXUXRvWZXnWiVcQ0RxG1PKQ88Mt3XXtb9u11y8YKsLakX5ZpFqWKefGhZGZ3dnJ7amx9fGR5ZHBhsG+ut3umWzghFIzwuQMcVi+TLqRS2tvIHEJrPRSGBEP76bQLlfLR6y25XXmbNWMGsjZL2mIqO05bTEnAmLGa02YgaTRkLOak0XBttaSMhpRen9Bqyw19pVGndNqkTpvUaFJabUqrSahUL/YkM7B37yBv3hBRKElvdysSsTM1sTc7tT050Uun01rwiJraARbTtL7qPzoIqxVBpdx/tB9SHAaPDgLy/Yjq6NIKnJv0OZ/n3GwMqZVngDHlduSC/nw4/Mvt7b99/vyP5+efs9mfc7l/vv/w73/5y3/87W//89df//Xjx78/Pn7JZouh0F00Fldrz5SqKyOQNJnP1OqTI2USMN2HQ/fh0EM4fBcIlPz+x3D4ORp9CkfufP6Cy11ye7IAAIhF6ok+lahbPd6jHO066GcPUlurq2tqq2sq3lXSWpvOTLNZ99y1az7vkj3Hdr5cHCmXerjU5rB8797tLLmdRZezYLcXHI4MYDreO7w4Up0eHp3JFZdq7Y3Tdef3F73u+4DvPuB79Psssvme5uZ+XmfSaUm5zGm35dysw+M7IMgOTOMAAtODLFNuHkXXD6AwfUhMf0PTQC+za4zGnhF0zXA6xBzBOK9jlMoSMTntJAYKyUEgeQgkF4FkfxuU4TQojFJVg58ZGrtyGG3bqz2E5vYmLCCbfx8M3/v99z7/ndd35/Xd+fw5izVnsV3b7BmLNWu1Z6y2pNly4/YWfP6cy3nr81x73FdmwLyx0sNicYikHgZzf16aC1qVXMpWG15Kwi1RW3eYZDmfNt2G5zXjWrHYVjS6BYVqQiAbYHAsFIYGQ1AgMKK2rhx4TS2snNq6b9faOkQdCAECo8AQNASKgcKwcEQDEt2IwuAw2Jb6xtZGHAnX3NbSSmklSgf6UnrtvddddLuurZa0yZizWlMmU9psTpmAlBlIAoZyJScN+qRBn9DrchZz2mhMGQ1Jna6chEab0GiSWm1So02qNSmNNqlWv1AuSdE1NeA3b5rAYElvDx6B2JwYP5TM9DPo3Qz63pyki8HAgED61eWoVhVUHnoP9/xH+6Gjg4B837O35dnbujAbzkz6S5sprDnyHR2cAoaMz52PhNI+720s+teHhz8Vi0+XVz/ncr8WCn++u/vH+/f/+vnLf//y9Z/v33+9zt/6/Xm350DYJ+8bOVMpMxrtuVJ1oVRljcbHSPgpGnmMhO8CgbtAoFzJT+FwyesruNwP/sC1xWoQixRjPUcjQvV4z9FIx04Pc4ZDQkIglRVVVRVVSAhYJWWa1pmuvc64YfzWIcuaZzWLjD5Oc3hv59Zmydsst3b7rd1ecjmvLZaERndtsV5bbQWXu+j2FD3eh0Cg5PeUKT8EfCbp3BC+ZW960rq3pVlbVK8s7EpmMfVcKFKA/Y3ycGOLCI0dQKB7Eeh+XGOPiMqZ6uiZYHBn2HxxR88EhTHJax+hs3vwpEYMC47gIRAcBIINRzDhcAYMRoNAyWAICQFrwTe28PBN/URcPxG32d9TcrhKbk/R5S65v/2wUsHpvnW6bhzOjNlypTecq9TRg4NzjfbW6792u3MuZ9btTlgtgaPDfn5HZSW0sgKyMCu5cmhHCZjlthYVjbjDogCdnDkGHd9I7G/vGOruFfUOTAwOTY+MzoyKxKIx6cTk0szsqnhuY162vbC4u7S8v7J6sLomX1tXrG+oNjc1W9vanR397q5hb8+4t2/c2wP294H9fdP+PrC/Z9jd1e/uGHa3NRtr8qVF1ZIsAxjuPK6iy3njtN+4HDmbLW2xZK22hNGQsVpy5ZHDak6bTdnyMG0xZy2mrNmUNQFZwJgFgCxgzBgNGcCYMRqzgDFrNOSMhhfatcUWOBz0+jWmpmauv68VhVwbE00I+MI28tb01L545mBuVtzb49rfDSrlQcWhe3/bd7gbONj1H+5597Ycm6snevWZSX9i0Fg3V61ba37FQUyvPTUZTwDDCWC4cthTbtdtNPo5l/vb09O/fPr018fHX4rFL7e3vxQKn3PXaavt1u2+ttljR8qcw37v8z6EQ0W/7zEU+nh++v705CkafQiFnmOx52j0KRK5DwS//V6sx50y6PWS8YOhjoMBvmK083CofbObIWETW5CIineV1VXVle8qRwRNu+IW1SLFtsk7VY641gWS3oZuRsu5Qp63mHMm4NpsvrHbCk5HymhIAcacxZI2mVIAkDaZCh7PYzB45/fe+b0PQf9jyA9IZico5FYMpqaqpq6qtqayuq4GAkXQYUgetrEPie1FYnqxTSMNzSIkpg+B6kGg+3ANnVPCvkkmX8wRTPI6JqjMmfbOUTpntI3WS2E0Y2gwBAeBYCEQLDicCYPRv1EGE8CgZnwTob2lcZSKF1HxEi4jazA9eHwll7vodJdcnjuPNweYE2rdxZHy/Eh5KlecK1XnSnXWaiv4AjmnK+NwZN3ua7frUCJugUNJGDQNi1CtLweV27OMVjENf8SlynmURQYFgyAQCULtxo5bvm/b27HubJm3Nmy72275vnlzXbe0UP7ekGp+TjEnls9OH0xP7E2O7Y6PbouGN0cG14f61wZ6V/q6l3o6F7o65jsFcx08sYAzw2NNc5mTHMYkmzbJok3zWAvdHSmdtui039is32ZlqyllBnJ2a9ZmvXbYcnZrzm7L2a1ZuzVntVxbzTmLOWcxZc1A1mT8T8mYjBnA8J3y+iq9qbHu1StEZeV0dzcJixnmcpqhkB467UAyuzM9uTM5rl9dzvi8t5FI8TiW8XqSTtsFYIhpVd69LdOyLKw8PDfpj/Vqw7JMLp7yHO4GlPKgRhnSKEMaVUitjOo0MYPuwmpKedz3FxdfC4VfisWvhcKfSqXP19c3bs9jNPoQCd8Hgw/h8PuTk/cnJ8/Hx1m7/UKjPT48OlWozpTq4PZuwmB8jsXufP6S11vye+/93ku1UjExsN7J3OvnHQ617w/w14S0GTq+GQGrqKisqaqurKjCwsGT3S17MxTFHH2hv3WYg2G2QLvp+KRGlbeYry2mvMV8Y7cV3c683ZZ3OsqnDXNWW85mL3q9j+Hwnd93H/A9R8PP4aBxdmqc2NrPZo+LxidGx2cnpgb7hqFwKhTBxTT0obC9SExvPW6kATeKRPci0N1wdC+uoWOI1j7J6xXxegbJ7H5m+wCVO0jl9tD5HXhKWzMLjmDB4UwEggWHM6BQKhRGgcLIIBChrq6F1tw6RGyaZBAn6ITRtubw9s6jx3/n8pQc7pLLc22yXBwq43LVlVKT1OqzgCVrtiUMpjONLqbSXAKmlM2edjjTDqdzb4+IxTTDYXgkYmdh3rIs2RWy9/s6lEKOXMBgNFGRSHpTg4DewhNz6LNcxgyXMcWirvQK1eKJtV6hhEOf4zGlPOY8nyXls+bLEZTDnhewpOX3Bex5AVtafilgz/FZEh5TzGVIeEwJjynmMef4rNWejoxBV/j+GO/abs3ZrTm79dph++7YmrNbsnZL1mbOWc05i6mcrBn4o2bgh+acyZgDjC9066sdbeSan15C374dF3aQsVgyFitqF8wPDGyMj21NjG+NiYJaTS4YzEci1+FQyuNOe9y3kdD9aSxuBVzbG2GV/NykD6rk1s1V7cKcX3EYUCligD7usCbdzqTHlfa6Uh5X2utKelwJlzMbCJTOzz9ms78UCj/ncqVQ+PH4uBQM3IdDD5Hw83HsKRq7C4X9Wzue1Y3TI9W5UnMiV0b3DnNW+0M4XPL7yzVZ8rqvtOr1Hr6U0brTy9kf4O/2cpYFlLG2pnoIuLKiqqaqurqquraqmkNuGetidTOahLSGdmojBQcf5dNyRn3eYslbLDdWa8HhyJnNKb0hZTAm9YaUAcgA5oRWnwaAh2DwIRR4CPrfxyLPkZB+ZmKciJcKBerV5aOFeeXi/PTASB2UAUXy0fW9KGwvEtNT3zSCbRyCo7rh6G4EuheH5fWSeKO8oVFGTz+jq53IERI4QhKPi2d3kHn0JjoKTofBmXA4EwZnQKE0CLQNCmsDgwnVNU1kTP0smzTHo04ziSPkRv3M5IPTU3K6S0530eEq2Jx5sy1vtuattqzZeqk1nqp1l0ZTwmLLuNwpuzNhtScdzqTdcWYEGCR6ZQUEh8Vvy2TG2XFzf5dldEDJZ3ThqQgEowHLaWrgNzd1zQrat/qEa73CpU6eYmLYs7Gkmhje7G7f7ukoZ6unY7O7fbNbsNkt2Ojir3fx17v4a138tS7e2rcFf7VLsNLJXxLyFju4Cx2chXbOvIAt5bPEHNpyJ69gNd95XEW389bjvHE7btyOvMtx7bRfO2y575qzNkvWZslZf9P8nTKQNQMJneZKq07oNGmjPmXQpQy6lF77Qr+5Psjl1Lx8CX33joFrQtfW9LNYW1OT6+Nj62OileEhzaIsGwwk3K4rpz0X8KXczguz8dSoPTfpjw3qc7Ph3GQ4M+l9igPz+pJhWRZQyn0KeVCjjBp0FxZTwmlPOu0plyPjdWUD/nw4dBuL3sfj71OpD+n0cyJRCAbvY7GHWOwpdnwfDt+HwqVAsOgPXmj0cY0+aTRd6gynR8oLtTZtttwHg/fBYMnnuQ/4ii7nuepojIybJDWsdzK2etib3cwFLnmI0IAGgyorKmuqqmuqqqsqq9rqUWM9wpFuYT+X3MXEU3GohcGugtV2a7ff2mxFl+vW4Ygr1XGF+lKpuVJqLpWahFp3qdRcqbX3/sBTOPQQCpRbWTczPkUlDpPwYzTSJIMyxSDTGkk1UDYUwUfX96Lq+5CYnvqmYXR9PxzVCUd3IdDdjUiqgMTuoHaOCkZGO0Z6KB0CMp+LZ3EIHGYzk45j1KOZUCgdBmPAYAwojAaBUCAQMghMrK5pGKZTNvu4MgFNwiGPkhpWhbyizVFyee49vnuv/97ry9vtcY3uTKVJmiwpszXndOec7rzXd+3xJay2pNWetDsTNnvKZp/sHXr7FkwnMY6Wl/VTosD40GFfJx9HQsCpGBSzActprOejMe1dNKFiuHt/sHurp921On9tNzgWJfLBbuVwr2q4TzXcpxopp1812q8a7VeLBn5E9f2qEg0qRYMK0cDhSP/eUM/OYPdmf+dmX+dyJ297oKtgs5TczoLTfuO033wXnLVbMzbL7x1nbeas1fwbYjOQKU8UJmNcozxXHl1qVJdqVUKniWuUl2rVC8P2xlRPV81PL2GVFcjqavC7t6MC3t7M1ObE2JpoRD4nuT0+Tno8cbv90m6/ctgyXnfKaY9bgYhG4ZPveg93T43amE4VUBwYV2SOnY0TQB/SqCI6zYlRf2Yyxq3mK7st6XTk/N6bcPg2Frs7P39KJJ8SyfuLy+Lpadpqu/H67kKRh0jsPhQpBUJ3gfBjJHZlAM5V2oTBdKUHrm2OG6e76PXeB4OPoWDR6y56XLcO25VePcUkDbeglwTUjW7WmpAhZRH78fUoMKiyorK6sqq6sqqyohLy9vW5z/2//tf/N8hjCKmNDDxme0r0ZLcXrdZ7n+/RH3gKhu69/oLDWXS5Cw5X0ekuutw3Nsed1/c+FrsPBB5DoQ/Hx+9jEe30uJhGnKAQpDzmkpC7LGRTcOxaGA+C4CMx3ShsDwLdhW0cQqC7YUghHNWJQHY0oSj0Jiq/ld3N7Blj9owLhrspQkELm0fkcZtZLByzCUWBQmkwGA0Go0GhVAiEAga3VdUSMMgWhahbPixc7+HM8ygjxIa+1sakzvAUCD36A8/+wJ3He2215R2ukj9Y9AUyVnvSbL0CzEmLLWmxpR3OtNOVtDuurLak1XY4v1BTjejitJsP9gzTo6fikXEuFwprQyHoWDSrHstpqBegMfxWnNA4O+mQzQDTY7HD7fug83h/wzE35ZHNehfEXtmsZ0H8x0j+uJa4ZWL3gsS9KHEuiK3SacPMmHZqVDUxrBofOhjuVY4PX5uM19+7NmM2pcxA0mQsb1z8gfKPPraYfnMMGNOAIWXUp4z6pF6b1GvLO81po/4FsLu1MDpS9+Y16M1rAhZNaWrqplEPJTNbU2OrI4O5cPj//ud/e7y8vA4F8+FQ2uuOW83Hek1Uq4pojvxHe579Le/Bjmt3wyffVc/PGpZlfsVhQK0Ia1THBt0pYDg3Gy+tpqTDlnfbr+1AzqTJAuor7dG1w1IMBQvhSNbuvHF7b9zeW4+34PUVfYHyuduEyXztcpUCgYLXV/B4805X3ukq+fyPoVDR4yo4HUWn/Ux9JGIQB5oQUhZpvYu50kGX0Ft7mjFoCPgH5arKqrcvX5oPd2/SSSIaSmyA9jHxthnRuXgyub3+8eTkw/Fx2mzJ2uwZmz3vdKWttpTZmrXZMxZbymxNW21xvaHk8306O/t4cqyfmZhnkmeoxEU+c6dfuNEtwNWza2EcGFKARHci0J1ITBe6vg+G7IAj2xFIIRLJb62n03EMditH0MLqoQpHBCNjnP5edj+/ldtObmfhuaRGJgxGhUK/BQKhgMGUimrCKIfvkQ47JMO+5Unv4qRDPKIY7LiS794D+vNFaXJ48F6tKQVDd75AyRfI2pxJkyVpsWXszozDlXN7rr2+nMebcbkTNvul2eLcP2iqbx3q6DbvbinH+zQjHcxWChRCRiHoGDQbg+FgsXwsVgBDcHZEk9GtZadMfHa0e+eznx1uB5al4bWF8KosvCoLrcwHl6XBZWlgWRpYmvMvzfmW5ryLkt9SBr0451qQ2OZngNlx/fSodnJEMzF8MNSjnRy9tZhv7Na8zZK3TNpRnQAAIABJREFUWa/t1ozNkrVZMlZzxmrO2q0/1hmrKWP5QxmnTYY0YMgAhnQ53xFnAEMGMLwA9rY3Z6bhVZU1r35i4puFNAqPgN+fndqaHFsfG/Eqjh7j8ZtQ8MxkPDcDl3bLiVEb1SoDygPH9rplddG0IrOsLRoW5uybqwrx1OHMhHl92ba17jncC6kVUZ3qFNCemvTnqt3M0WpQJvJJBv2SIWCQZx0VBufHT9Zl8b2Na4vl1uO9cbluXO4y6ILPdwkAOaczZbUmANOVEYjr9WmzpeTzPYSCBbez4HKWPK7o4e4gFT+IQ8zS8ct82jKfKqHju5sxGAi4sqKy6ofmigpKA4bWWE+sRw/RCJ6pPt9ol5JLTm6vfIgdfzo/fwhH78PRh9jx0/HJXTha9Acfo8fPsZP3p+fPxycPkchzNPrh9OTT6ZlmSiRlEMQ04pqQa5dO7Q4PIlEcEIwFQXDhqHYoQoDEdCIxXVC4AI7gI5BCDIrPxjH4rWxWC4vTzOAQuL2tnBH+0CCjp5Mi5FKEvCYGm8BvQNIgkN8og0BtEAh5t7/DPtXtk44k9hcut6UnK9PReZFjpNM+0K4Tsv2iwfzB/p3TdRcM3wVCeafn2uXJu715t/fa7S0Ew4VgKO/3Z1zuhNV2DpiiWk0PRzDc0bknntwZ7Vro5jahSXAYBQ6loJEMDIaNxfKwWEEdhDHKG4htLTnnZ88Ve/c/KK/Kwivzf6C8NBf8oXlR4l2UlK+exW897ZLN2qVTwOyYfmpUNzminRg+HOo2iSfvXY5vB11cjhuXvXyKKGe3ZqzmrM2csZoyNlPaAqTNxsx3x2mTPm3UpwF9GtBnAH3md47TwHfKpoPdwwVpAwRc8+onIhrVSW2jNzXsTI1vjI2sjgyq5udcu9vbk+PnNsvzVfw5cZkPB5JuR8LluLCaAopD6+aqaW1pd1KklkkUczMbo0O6RalhWWbeWHEfbAeVhxGtMni4fbIlTezOn2+IE7uyq5356OJ4aH7ENMDbY+IV/LaAdDpns+Udrhun69bjKR8kz7tcNx533uW6djqvHc6szZY0GvMO+0PQf+tyFpyOktfl3VzrbsEONMFFBOw4sWGC1CAiYDsbEVgIuPLdN8pVFZU/vXoDqakdY1KO+gWO4Q4Vn7zAwPtnh+LL4qdQ+Mtl8ufz+Kfzi0/xy6fYSSkQKvmDN25v0R94jp08xWKPkfD749jH09PP5+dy0dAUGTdLI662c4Jr80u9A2A4CwpjQWAsKJwDQ/JR2E4oQgCD8+AIPhzZgYEz+ESusK2d18wU0ITcFnYHkddOFgzQu3uYPWwcU0ARsvGcZhQVCqFAoRQIlFKmDAaT59htql6mZaInvjnnFQ9p+7hHAvohjwaM9rulYufkaKhXeKtQPESPH8LRoj946/Xn3d60zZGy2m+8/rTdmbI5ch5vymqPA6ZTnV4+Jxltb5/u5G+I+ofYTBiEgIBTYBAyEk7FotlYDLceK4BAGXS8ILi64JKJL5T79z7H+cFWcFkaWVsIr31r5XK+FfOytFzMvj8Us9izIHYtlCmPG6ZF3yn3mOem75z2G7u1XMzZbwVsTltMKbMxaTIkzcaEyZAw6hIGXRowJA26pF5bvs+70qnLan808Q/HWaP+hflwT7W6RK7HVL98gYNB+5h0agN2f2Zqa0K0PTl2KJlh4ZoQVZVejTLj86RczptoJOvznKoOXEuzxpkhzUS/XNS7M9K7Ixrcnx7fHBtVzc8dSWaMq4v2nQ3nzoZre90iETmm+0wj7foBrnGQpx/gKrtoVpHQPdWv6Wbtslq90qmk0ZB3uG5crluPJ2d3xLW6M6X6TKk+U6hOj5RnR8pzhSq2t38mPyp6XAW388ZuKzodZpmECa8dbEZNUnBbvTylqHurmzNEakLV1b1+/aaqovLtm7cvX72l45pskrHE+qx3rFMlaOvFQA67Oedzo6cL00+h0M/n8Z/P458u4h/OLkqBUNEfKvqDpWC4FAyXAqGnaOz98fGHk5OPZ6efz8+10xOzNMIsjbjAYwRXpGO8rjoYAwJjQCAMKIyFQncgUe1QOO875XYkgk5voA2QO7q5Q12k9k6KUEARchvp7ZSOXrKgn97FamazmxjNWAYM2gaDkGFQMgTSBgKRa+pIHS34FXbLOpek6WLu8ymrtJYjIUvT164f6Ab6OkwDXVeHB4+hyPvj04+n5++PT6+dnkujKWW1X7u9KZsj5/LkPb68x5exuxJ2V9xqCx4eLPb1zXZ2bI0Nc1opEBARCafAIGQ4tA2LZtVjOA1YHgLOQCMYwJzEtyiJqw7ufPbzg83QynxkTRZZk4XXZOHV+R+aA8tS//+W8qLEsyB2L/yhlXWTw4dD3Za56YLNkjMDmfKdnNmYNBmTJkMCMCRNhkuDLq7XXOg1cZ3mUqdJGnRXOs2VTnOpUV3pNOUti/Kuxe+mC10a0KWN2hemwz3NxgqX2Fr18gWmrqaXQSNh0NuTY2ui4a0J0VxfT/XrN69evJjp6y2Eg6dGrWtN6paOBuaHQgujkeXx6NqkRzpsmuyyzg64FicCm9LI3nJwZyl2uHGi2AxuL5okou0OymEXXdHL2hW0HfWxtvnkTQ5xndmy1Na4TGnaZRM88zNJo/Ha7rh1uQte75XeeHyoODlSnh6pyogvlOq4SnN+pMwA5sdQ8NblyNssRacdkE7TodXDrfW7/Xz/6szJ/sLx3oJ3dWaxtx0Lg7148RIOAi93cs4Wx6+3JbG5Ydsg70BAUXSz9R00LZ9yMj955/V+PDv/fHH5c/zy43n86fj0+fjsKXb6FD15Pj79eHpezoeTs09nF5/P4/bF+VUBY45BlrFpviWxkMIHwRgQKA0EocHgbCRKAIPzYHAuDM6FI3gIpKAJzaDjWJ20ro4Wbh+9p5PR203gd9O6uM1MIZ4tpAq7SPwOEp/SQEMhqFAwGQYhQ8EkMJhYCyIiwM3dTZgpInadSZALmQcC2g6nbYNB2OdSwwtzN0bjczj6JZ74dBZ/jp7ceny3Hv+tL3AXjt1HT+6ix3ehyF0gVPAHk4D5sr/nenryTK1WTk4sdglXB/rrEa1QCAkBa4NBSDAIGY1iYtAsLJaLQrLqQG2bw2PBFeml6vDeZz8/2AyvSCNrssiqLLJapiwNrUiDK9Ifk4b/e3x/oCy2SaeMM6PfKQ8dDnY6FyWl31rZel0eji2m8nD8rZvNxiuD9lKnudSqr3SaS50mrlHFNapLrfpbNKrkb5p1aaM2bdC+MMsPtBtrfWxW5YsXyOqqdhKhAQya7+9ZFQ2tjA6tjo3Uw+GvX77EwOB740P73XTDCM8j7vNLB4KyofDiSGRpNLI0GlkSHa+Ox7dnk/vSzJEsr1m90W1kVcvR1UlFP2eJ1bzdTlYOcDRDgtjmtF08oB7gHwgZu+20RQrOJh6/UMqzNtuN23Pr8RS83qLPf+1wZq22vMOVd7iu7Y5rmz1rsSaNQNZiSZmNaZMxb7PcOh3eNdlQC7ofhzoc4HsXxyIbsxeHS2nNxo1xL6HbV4jHnLLx8NygsoN8wMHrumi2YYG5n3PAbl0mYmwD/Mv1+cdQ6NP5xder5NdE8vNl4vn45Cl28hiN3Ycjny7iXxOpr1fJL/Grb7m48q2v7PXwl7jURQ7NOT/dhmNC4XQohAqGUGFwJgzOgcG5UBgHBuciEHwEUtBWz+CSBNxmVjuJzyNw+c1MIa2T38puJ3AFZD6nidZO6eimCYVEbgOaCgGToGASBEwCg4hgELGurhUJxtHR2BUGQd5OW2cQF8g4GaFB1ye8s9rvPb7P5/E/pbMfz+LPx2fPJ+cfzi8/XFw9n148xE5vA5Gc259zehIWe+jwKMKincHB0clxw1CfB4uawZNqQHgYlFimDAYR4QgaCsXAYNgoFKumlizi9YZWpJfqw3uf/Wx/I/Qb5fnw6nxodT703fHvx2Xfj3H5+4Bhk04ZZ0Q/ZuWDgU7vysKD23nrsN06bDcO27Wj/HzEmrVZMrayZiBlNiYBfdKgS+i1/6ekDLrUj3HZqE8bdS+sikPN+spkd2fVyxfwygpKPabu9asxPnd7anx9fHR3ZoLVin/54gW6tlpEbtgVko56aZoBpn6IDYxyLWN823iHc7rLPdPtEff65voD0oHQwnB4cSS0OByYH7JMdO52UReYzWs8wm4nZZNPXKI3LdFxy4yWBUrTMq1ZPtJzojhMW0w3Xs9dMFAKBkrBQNpmCx8pokpVTKU+0WjPdbqYUnWm1R6rlHG9/kKvTQL6nMWU1Krcspn9LuYMBbfKJRnGhNapXo90OLAkOt2W3Oi3M/Ilz2z/QTt5hda43IY95JOUHZQdZvM6E7/PbzN2MfMG9XMk8un09Gsi8fny6tNF/D4czTpcebf3xuN/iMQ+nJ49RY8/X1x+vUyUE9nZVA52rQtYmx0c0+xEPYoCQ9AgUAoY3AaFMeBwNgzOhX2jLIDDeW04dnszU0jkcgkcLo7eTmBzmxkdLUxBK5vbSOG3srjNDEEzo4PIodRTIWAyFEyCgIlgEAFcRwDXtdbVtlRVNbbAsDOEegmhYZ1PW2WSVhmkG4v1y8XlX7L5P2fzv2Zyv2auv6ayP1+lPlwk3p9flSInN/7IlcXpO9TE1IYTrTGmVnuYNAsM5MbVOzFICoZQU4eHQlrhMDIMQgLVEWBwChpJx6BZaDS7to7MJvK9i5JLzeGd1362txFakUZWZdEy5ZX58O8oB5bmvrXyosT/u0ouU7bOTZQH5TLlvYFO//rSg9vxB8oOa85uyX53XKacMhlSpm+bbimjPmnQpYz6lNFQXv+ukr8NGxlA98KmkKvXV+ZHh2tfv4K+e0tAo2pe/dTHoG5Njq2ODq2LhjbGRwZp5H48RsZpXeG1rvPwG/zWbQFhX0iSd7UpeiiafrpugKkfZOmH2N/DMYzw9SN8RT9zQ0Ba5uCXOPgVDn67ve2ohyXvZm1yiEvUpp1Oln554UStzLtdhYC/EAgUAoEbry/jcCVs9pTDmXV7r73elM164/Xc+rwFv+/W685YzTmHLbK5bBlo1/RwDEOCFTZxvAUpo+FWOITN9rZtIUU7wgcmhOpBjryHvsUjLFIbZWTsMrVhjYbbYRPkXcxtLjmyKstbzFGp5MHtfn96+hiNlQLBx9jxQyT2/uziU/zqMRorl/Tn+NXXy8TXq8QvV4kz+Z5B1LfZzlIPd6vGR2EwEgxBhUDbwKA2KJQOg7GgMA4MxoHDeAiEAAnnMLBtAgJHQOR1ELl8Mo+HZwpaWR0krqCVKSRzO4jsDiJb2Mbj4xlsPAsJp0BARAiICK77RhlU11JXg3tXWd/bRt8U0NfaWUtsyk4n90Kl+sdt6R+Fu7/dFP9yffunzPXnq9TPV6mfr9IfLhL3sfObQCzrCcS0liurK2l1JKyOxJHciUF5IHVrLAYc3lpX1wIB4+FQUpkyBNaGRNLQKCYazQaD25owdJN4KqmV33ltPyhHVuYjK/Ph8j3f7/YxAt8d+xbEvkWJ7/s2s0s2Y5FM/Khk7cTw/kBnaGvt3u24ddjKM8a13ZqzW/4r5aTJkDQZkoA+Beh/gP6WMmuDLqXXXpWHDb02qde8sCmO1Our69NT0MoK8Ns3zQh4zavXHW2kvemJTdHQ5uigQjKtFk+Mk+oldNw8A7fAxC2xcCvs5nUufktA2BYQ94Tkg07KfmfbQWfbfmfbnpC830U57KEd9tB2OttWeK2LrJZlTusql7DGJa7zSJsCymYn62C0Tzs/a1hZPNGoCz5vKRQsBYOlYLAUCBYDgZzTlbE7UlZ72m5PWqxxo/HKZEqYTRd6/YlKeaJW2qWzhuGudTZ5Co+eo+BEBGxfPWS4CS7Co6bJ9TJmyzKXsMYnrXJblxjNi7SmeTJW3IpcaKtfZzQvUxu3+dSTzRVgqDssm/0Qi/58efk5kfySSH5JJL+m0r+k0l+TqV9S6V/S6V/SmV8SqV+ukuVcqY8AUe9WO9MlGVvq6a0BEeEICgRKBoHJEAgNCmNBYRwojAOD82BwARrB6qLwhARWD4HVT+V1k9j9BGYfhdfbxukjsXop3D4Sq5vI6MDTOwgMZiMJCyOC60h/oFyLr6vFva3AinjC083F8oaXTza73D/wSyb/z+L9n7L5ny9TH84vP15cvT+LP8bOnk7j7y8Sd7GzUvi4GIje+SM3Tm9MoVZIFwEB39yA7SHTa2ubQHUtYFALDEqAgomgWjwEQkIiaSgEDY1iQqEUKJh0MDKS0SvuvLbT3bXQ8lxkTVZ2HF6ZD/+X6eI3ygtiz4LYLZt1y2ad8zMW8bh+6lsla8aH9vuF0d3NO5fj26z8nXLWZs7+brooU04A+uQfEZf7uLyOq5UXKsW58uji++KFTXGoXl/Zm5/DgEF1r181QMA1r1+zW3AH0xPb4yM74yM74yNq6fQMDT/SDJ8iomfIGAm1XkprkNEbl9nNK+yWFU7LKqdllYNf5eLXuPg1TusKF7/Ka90SUjaFlEU2XkJtFFMbJTTcPJuw2E7f6BceTIk0C3PaxXn9yuKpTlvw+4qBwK3fd+v3ZRyOpMV6ZbJcGIA4YL4yW+OAOW40xY1A3GiIG41XgPFEpQjvbZ/IdzXjQ2MtmBUeTTsxtNLBHCM2DDQjRATMdFujhI5bYOFXuMQlFn6e2jRDxE7gUaNNsAEsZAKP3mQTlUJWaFH84HU/x6IfT0++XF5+uUp8vkqUQX+KX70/vfh0cfn5MvHlMvH1MvElfvVLIpXSqTUDHYe9guCSWDkuQiAoYAgZDCGDQGQIhAaBMn9QhsIFDUh6O57SQ+F0tbE7yaxeAqOHwukiMXsJ9D4GvwtP6yEyOsksdj2B00JrwxLQ4BZI3Q/Hv1F+U4HtaGMdr82HlqXhlfngopiGbTmze//t4fmv+cKv6euPF4mvqeyXZOZzIv01lf0llf16lboLxUIq3dakpIvGr4c2NCBanEymtwFbD8PV1jSB6prBdc1QSCsETADV4sFgIhJORcKpaAQdDqVU17RKO3uzBkXJbT3ZWQ0uz0VW57+3sjS0PBdcngsuz/3nSi47XhC7ZbMu2axjfto8O67/Xsnq8cGDAeHpwU7JZf9eyZYflZy1mdN/bOUEoE8C+rTR8F8pJw26C7XyXKU4VykuVIoLlSKuVr6wHh2oN1blSwt4NLLqpxeNUAio8h2zBXcwPb41Nrw9PrI9PnI0M7He39FdD+5vhA41wYZxMFELfJKAmiFjxBSshFovpTdK6Y1SWuM8o0nGwMkYOBkTJ2O1zLPwUhZ+nkde7GAsd3NW+9vXB7u2xwbl4knNwpx2UaZdWTw3Ggp+fyHgv/F5b3zetMORtNkzLnfG6UpYbWd6w5necKrVxlSqK8B463HlXY6UyXCpVV9qlPrJEQmlWT7UaZmbsEgnNVNDK52scUrzIB7d14zqbEIIGuBtCBAOXIOuqURUVUIr39W+e1vx6iWtHpPRaR/8vqLbVfC4iz7fYyTy4ezsSyL5JZH6FE98jCceoqc5h+cuGHmMxN7HTj6env2azKT0moMurnl61L0wG1qWiDv7q2uJIDDpB2UIlF2+7YMh+FAQqRnVRmqgUxrp7BYmu5nObqbxCSxGYxsXz2DiqCQ0qa2R2ohoxcIISEgruLYF8pvjb5Rra3AVVY1DbGF0dT6wNBdakXrmpxFVkJVp2f/18ee/F+5+zVz/ks797ab43+8f/56/vY+d+JTa5bFZFokFBWEr3sIq3sLevkN0NFOvWIwYAtIEqq+uaQLVNoHqcBAwHgJuravBg+pakXAKAkZBwqlwaFtlZUs/Q5AzKoou8/H2SnBp7rfpYlkaXJ77r1Pyd8qz5Up2yWYc89Om2bEf04V6bHB/oPP8aL/ospcrOfefKP8YLcyGBKBPGHVJgy5p+Cb4P6W8SZfQaxM6TVytTOjULyzyXe3m6tGSjN7cVPHiRTMCjoGAmHjcwcxE2fHOxOjexKh8ZvxgcmRByJpitI6RG4dbkKN4xHgrcoKAmiFjZ9vqxZRGMaVRQmuS0HESeouEiRezifPttIUuztqAcEfUvzs2uDM2tDsxcjAzrpTOaBak2iWZdmXxwgQU/f6C33/j8976vLc+363ff+v3573elN2WstnSdnvabkvbbEWft+Tz3Lqd1zZryqhP6bXa8eHhRvjBQKdZMgnMjpklE85F8WInr/btm7qKd1Vv37x7/frt6zdv37x99+bdu7fvKt5VVL6r+OmnV4SGxqdQ6MPxyWM4UvT5i/7A88npfTj6EDv5dJX+lMg8n10+Hp/feELPJxfvT+OPkePHcOxPqUxcrVINdblls07ptHt+xrco7qS1V9UQQKA2CIQKgTKgUBYMyobBODAYt7aWAqqjQsB0KISGgNJhEBoCSkPBaAgIBQGlwCFtMDAZCiJBQCQwiAiuI4BqW8F/oEwA17W+e9fEIfFCK/PlFoyuzpumRLUVYGIz9R+3pX9//+nf33/6l+J9KXJs2T2c7B1pbSTXVCLfvIZUvEPUVGNAtfWgWuy7mvplGifMZRpAoOZadFVNA6imEVTTCAY1g8H4utrmupoWBKwNAWuDQ8lwKLmqqpnTys4Y5AUnENtaCi5JwsvScv53lSz2L4p9C7O+hVnvwoxbNuOan3HNz9ilU8Cs6Md0oRINHAx0xVXyG7sl9/1YRdpsTJkMScCQBAwJoz6u11xo1Rc69YVOfa5RnWmUZyrFuUpxqjw6VR6dqxTnauWZ8uhMeXSmUiT02oROm9BpEjpVQqd6YTrY0W6uOlXy1enJqhcvGsAgHBzKweN2JkY2RIPro4Pb4yO7k6N7UyK5eFI9P3skntifHJFPjU4wyV04pJhFnKQ2T9PxYhZxjk2e59MWhazlbu5Kr2C5V7A20LU+3LMtGjycGjuYGtufGpPPTigk02rZnHZRpl1a0K4sXgDGgt9fCgWLwWAxFCyFgsXQt0Xabjs36E+1mhONOm7QXzsdSROQMOrPVcrY4f6lRq2bFK0KGKbZcePMODA7BsyOO2Uzk2z6y5c/vXv7ruJtReXbdxVvKyrevqt8V/Ejr3563YLF3geDP1/En2LH96HwfSjy6SL+8eLyzuV5sFg/xU4+nifenyc/Xaa/pLKf4onPV8kvl8k/Z3JZs8k6O1b+qJzS6eCSeHtwqLqGWFfXBgbTIFAGFMqEQlkwGAcKZdfWUsBgOgTKhEKZUCgTAmVCIEwohAEF06FgGhRMg4KpEDAFCm6DgMngOhKolgCqJYJqf5sxQLX4dxVNAhIvuioNLEkCS3OxNdnhYG9VBfTdW0hIb7oNRg8X1ztZHWhY05vXkNevIJUVyLoaLKgWC6qtr6upB9XW11RjoaBGFZO1xmUxsC3gWmxdDbaupgFU0wCqbQKDmutqcbU1ODiUXN6bg0PJNdX41npaXHNYdAGxzaXAd8qhpbng0lxwSRJYkgSWfiD+7lg265XNen5PeUakmxzWjA9pxgdVooHDwe5LzVHWbCxvtCWNuoRBd6nTXuq1l3rtpUF3oVWfa1VnGuWpWnGqUZ6qFSeqox/XM7XiVK04UynOVIoLtfLbxpxOk9Srk3r1C6t8zyrfDxi0pv1d8JvX6JoqHAxCxaJWR/qXhnqXh/s3x4Z3JkZ3JkZ3JkV70+P7M+MHMxNqmXiMx6ZgkKuDPdIuwUJ3+0p/5/pg9/ZI785o/87owPZo/8Zw3+bIwLZo6HBqTCGelM9OHIknFZIp5dyMZmFOt/Tth7IvAGMh4M+6XTm3K+N0pGzWhMV8aQKSNuuFETjTG+JGIGm1pqzWpMmcAICy5oReF9eoXcvzhmmRcWbMODMGzI4D4gnn/IyQgH/58lXF23cVb99VvKv4tvid5lc/vcKhMR+PY39Np39NJH5NJP+cTv8plX46Pg4uy5Qssru/PbOzXrJa30eiBbfn3ue7tlrzNlvWZLpQyB1zU07pdPnTCi6JpcLuyhpCXR0ZDKaCwXQwhAGBMmFwLgTCqq2hgEEMCORHmN8WYAYUTIOAqRAQFQKigkEUMKgNXEcG1RLBdSRQLfF7PbeCalqqKnF4LNUrEweX5/yLkuM12Wpnx9t3kKoKGBxSX1eDePmy9vUrcFUlsqYKXVeDqavB1tVga2vKXrF1NdiKaiwViVuhkvtodDQM9+P9uup6UE0jqA5XV4urrWmCgokIGBkKIcIgpNoaPAZOiin2iy5TdHPRvygOLc+FviGe++7495TFPyiXb/ic0ukyZe3E0A/KR8O9CZ0qZzF9O90GGNLlY3HlB35GfQLQXxl1l3rtuVYV16njWlVcq4pr1XGt+lKnudJrvz3806ovteoy5bLjpF71QrexGrOZUwHv/0/aW3U3kmZbu7I4IsSWme00yswk5hAzMzMzm53OzEqoqu7qqure8F2ci/Mjz0VISmdVVu/9jTPGHDHeAPsmn5yea61XoXYyNgYSxwDCIpOxMTXuFPOcYr5DxHNLBF6ZyC7muWVCLyz2KqQ+hTSolivPT05XV3xykU8mcop4bjHfJxOGYUlMJU9olWmDJms2FOzmktNacduR7zIqu215mylt0qVNuozFkDYbMhbTh0L+1173c7XyU732pVr9sVb7sVb/udH4pd3+R6fza7fzW7f7e6/7z173927n907rl3r1p1Lhx1zmYyrRtBiyCvEQ5ZJWnldKZhkMDAY3JBgRgUAgEvprHBY3RqNnrNaszZoyG9MWo08htYt4N0ZtSyU1bK0Ip+jW5cncyeazXvJiVnxx63P88/Dpbpp3XtcqmgZVw9A3nhuLWrh3RoSGKLOoVBaVyqLRdqjU7b4r03e+IxqLTtui0bZo1C0adZNO3aRTNmnkDRplnUZZo1HWaJRVGmWFQlqGwIXx0dWSWnE/QNlwcozD0SGACRBHQSKTDE2QoEkyNEkCJ0nQFAmaIpOmSaRpCmmGQpomQVM00rTZP+yOAAAgAElEQVRwfUtxdLCz8IZCQtx6mgLNUEizFPIclTxPIc+RoDkadWlsdG2UvsKgvaGQl5iMlduw/1+NwqPL1DNrbi26W7MW0Y1Ze2PWDPMxoq+WbFQ1DMqGXlnTwQWlOCPjp2T8lEwQF3NiIs7PudQ/quW/l0t/LxX+Vka2DRV+LOV/qhSR3sWPxdyXfD8Nf0wnP6X7M7+BBw9ozqQ+ZVKfMsnPmeTnTPJTOo6ySfgxsy5lM56uv6HhsEwiYZHJWBqluSV8j1TgkQiQ4s8tFXrlYj8s8cJSv1IeVivccokXluVs5qrPnbWaMhZjwWEpuexVj7Puc7VC/lbI3wz6mkFfI+BpBDytkL8TCTSD3rLbnrMaMxZD2qxPmw3vcplfu53fb25+u+n9dtP7/fbm99ub3296v9/0+gT3ur/3ur80G3+v1/5eq/5cKX3OZT4k4z8k402LIQuLEJTzKmlNr7RcnOCxOMK3HA8c+qs9E/EE9MgIGoUioFELY/RpOnlznB7c3/RtLeeuDnL8c9XagmpuNLy92BKevNOJ6qIL5cq09/KoZ9Y29KqGXokY841Zzdk+BSAkYGzR6Vs02jaNtk2lsiiULQpli0YbsrtLp+0idwdi0agsat+VN+mUoTYQlKnkFQppiQQuUilLCZnkwabrmTXPDoPu6AiLpUHAGAkcJ4ETJGiSBE1A0CQETkJ9mqcRoMnQFAROTjIWTHzhOWt/gj5H7qM8Q4ZmyaRZhGYKeY5MmqeSF5iM1VHaCoO2QqMs06nLbb/nP5r5B4epZ1T/ieN+qOia1K85bhlUrQHKVR1cUIrTMn5KxkvJeDHRdULC+1sh+49qPyv/vVL8nMt8SCU+ppNf8pkv+eznXOZjJvVDOvkuEfuYSX7OpT9mU5+y6R8yyXep+Ltk7H0y/i4RfZeI9RPzQC/xMMrIuQir5TYBZxwgULBYBgE/P0qfo5LsQo5HKuxLJvLIRQGF1AeLvbDEp5T5FDKvQpYyG4tuZz0cqIV81YAXUS3oqwY8tYC3HvRWfa6q11n1Ous+VzPk60SD7UigHvCU3Pa83ZyxGFJmw0s2/Xu3889e7/de9/eb3m+97m/dLjIQGeof7fbPtfr7bPZtMvkUi92HQ29jkQ/JeN2sy7xGWQefLC+MoDHf4fhPMYNIIAIEAojHz4zSNuent2bGj2aY4oUJF2sperSWv9qLnbN8e8vhg5XM6YZxbWZ9bDSllrWNfY4RlLsm1cXGERFapVA2qNTNb0ilblOpLBptl/5KNNrOt8+waFQWEjO+h/IyhbREAhcg0nxQKHy063tmLYIyBkuHgHESOAGBExDUFwhMDGmGwEkEZRCYWJhZvT48HafNkpEqkDRDgWYo0GxfpDnElcmk+VHGm1H6Cp22TKcsk6HFktPxH43cg92IoHxj0iDqmb5y3OmnZFXboEKOrUEhUdXBeYU4JRMkZfyklB8RXKdkgr+X879UB/vuK8XP+cwP6cTHdPKHZOJTJv0xnfyQSnxIJV4SsR8yqU/5zMdc+mMu/SGTRAL0+1T8fTL+Phn/kIwj/bgPyfgPqcSHZBylOTuK65Q+WLw8NkrD42h43CydOkuBbLwrr0zklgrcUqFbJvTIxX6F1AtLvAqpVyH1KmUBlSJjtxQ9zloogKgS8JUD3krQVwl4KwFPPeRvRgK1oLca8NQCnkbY34oGkSsVn7PotGYsxpRJ/5LN/Nbt/Fyv/VSr/lirfq6Uf6xWPlfKv7Sav3U7v3U7v990/9Zo/VRrPCfTd5HYu3TmKRZ7CAc/JBM1kzYtFw5RLmtkbybGUaiRf4MykUAkEr+WgEQ8gUECN+ent+Ymlyfoi0zy5fyYdGHMuDrlO1iJnKzHT9etq5ObTJpewCs6TDWDqq5X1A3Kul7Z1Cu7RuVpH+V1KnWTRmPR6Ds02g6NujsUnbZHp+7RaXs06i6Nhugr0HTqNp26Taew6JTXNK8jKJOhRRK4AELzfsFXlPUnx2gsHQTGIXC8jzI4AYJfUUZEhqbI0BRInFyaW1yYWiKBkxTSNJU0S4FmyeBMX9AM4s0kaJZMmmPQV0ZpKwzqMp2yBBDnonrjfzZy93ZDz6h+zXFvAHHHiOCrfK2WQdl3ZS2cV4hTUl5Syk9K+WH+VRoW/VIu/FIp/b1S/Fu5OAwVX4q5L7nMj/ncjwWkm5H9ks9+yWU+5zKfcumPufQP2dTHbOpjNj0Myq/1KZP8mEqgVCcHSYM6qoEPVhYhDJqKx01TKTNUsuHqzC8XuyUCxJh9cnFAIQ0qZUGVPKCG/Sp51KAtepwlr6sWDNRCwXo4VA+HqsFANRiohgKVoLcW8jejwVYsjHxpezMaakVCzXCgFvSWvc7+S25MurfZ9G/dzq+97q/d7o/V6udy5edG86d6/WOp9Klc/rnR+K3X/aXd/rne+Kla/7FS/Vwo/JBN/5BO/ZBKVAyalEzQz8oqaVElER3uUUhkFAqNQWMIOPwfkgYwcGXiK5QhAmF9bmpneXZtZmx9mvlmgjZPg9ZpoHZj3sJaNG/Nm3bX/DJJ2W5N61QVg6pmUNX0yrpe2dAru0bVJev0W1f+A8e7r09faZtGYyHmTaduMyjbdMoW7asrf4MyBM77haJHO5KVDdqjIwRlEEF5wPFQQ5RJ4CSZNDk1PkUhTZEhpCKcpUCzZGiGDA1pniWTZsnQLAmaZVCXR2krdMoSnbJEIMw4ZIr/bObubYauQdUzqvv6luNvUNYrWwZFw6Bo6JV1naKilecVoqSUl5TyEhJekHeZUUr+Xsr9XMz/VECozX7KZ/rWm019yqY/ZlKf89kvyDblXAah+XO2f/dTLv0+FX9JRJGM8RKPvMSQgBF+iYVQop0N1dnR9cabOSoZwqCpeOwEGZqjU9VnRy4J3y7k2oVcu4jrlAjcMqFHJvLAkqAG9ilkabu55HOV/J5aKFgLBZvRSCsWbUTCyHcW1ULBWijQiIRasXArFmpF+6qH/BW/u+S2l5zWvN2cNuvfZtO/djt/azZ+qlW/VCqfSuW/NVu/9nq/9nr/vLnpZ4xu99dO+5dG86dy+SWZuA36On5Py+sK8a7ScmFOJUX6GFEp3ya4Ngo4J6ytSSaTiCegR9DoETQWg8VhsPgB2QQ8Ho/D47E4LAaLQWNQKNQUnXy2uby9MMWaG79aX2JvrQr3d6xXZ272mZd7ndGoWm5HyWzImnQVs7aqV9b0qppeUdcreyYVZ/digPLWn1H+nnZo1J3XGYNOZdEpiL4p/iikPsok0mJEKnm06Xpm7bPdIGJtj2C+RbkP8fhgMQmBE2RoEgImRulTTMYUCZwiQ9OIB5NJsyRohgTNkMAZEmLM0CwZmiGB03Tq0leU8TNarvg/6tk7m75jUHUHKHeN6q7xL/xYr2joFUj6qukVFa08CwsRjuMSnp97kVVJfypkkKruczbdd9xc+ods+kM29UM29SGT/JjLfClkP+ezn/Nfd8Z9yqQ/ZdMfs6l3idhjJPgQCjyFg2+j4adw8CkcfAwF3kZCKCYBD6BQOBQKGkGRcRgqDjtBgiYgQLy/7ZQKbEKuTcSxibgOCd8lFbrlYq9C6lfKYgZNNeAteV0Vvwfx42Y00knEO4l4Ox5rxWLteKwZjTZjkVYsgqDcjATrIX8t6Kv43SWPo+S05mymtNnwksv82m79o9X8R7v1a6f9j077nze9f950f2k1f6pVP5dLH/LZp2SiE/AVrKaSzeyTCtxCTtpqyNqNruuTpEyQVUoySklGIfaKuA4xzwuLInqVVw1r+JzLg/3VhcVJ5hiDSgOJIAFHIOAIRDwBAiA6lTYzPr62sHC4uSE4PeQfbO4sTBwsTrkF1z4BO62S57SKnFZRMmirFlPBoM1p1RmjtmBQI65c0yvqekXPpBLuXxChVSr1/wrlr3ma9pXjrwFjiDIJXICAeSplKSGXIh2MR5vu4s36CIYOAmNIxnjlx+MgMA4A4yA4AYLjJGgCAibHGFM0yhQJnCJBU6RvUYbAaQicIkHT5MEplbKAoEwlLxLwM6Iz7r+qmTubvmNUdQcQf5fjll7R0imaeriuV9R1irpeUdMrylpZBhYkJJy4hBuX8Pyc86JW8Uu18HNpMBkp5pAB9VBIMkasGvHjT4gyqY+Z1MdM8iUeeRuPvMSjL7HISyzyMiz7YmHUKJGwMjlxwdo6XH0DokfIOOwECSLjMGdrK35Y4hTzkUGJWyrwyQYZQykreRyVgGeAcrAeDjYioXYs2kslb9KpXirRTcY7iVg7EWnHw61YuBUNNcL+WtBbC3orAXfeYclajVmrMe+wPKUSH/LZd9nM20z6OZ16Tqe0HPb+8tLq1CR3hxXXqsJKWRCWOIRsK/8qoJD45MKwQnKfitQ8NsfVcVzKzyglaYU4rZC4BGyHkBOAJSE1HDWoM1Zj1e+uhQMFnyfltPt0GrNYZODzzCKBXSbxqxVRgyZl1uVsxrzd5BBzztbmrzYXrdcnfhE7pZSUjZqCTpnVwCWjruG01aymtFZV1KuqBmVNrxiirDi5AklrVOrmq4Cx9z+jTH1V9lG+0kwjb9LIG0jlh6AMAvMM2nJOIb+zaHtm7b1Fuz+/PIKhAcAYAIyB4PjAjMcBYAwAxvsXwXEImoDAyVH6FBmahMApCPwzylODjscAZdI8g7rCoC7TyItE/MzF7sVv5dSdTd8xKLtGVdeo+jPHLb2ipVc0dYqmDm7o4boerusUVT1c1cEljTT9CmUf+6xiUP+jWkRQ/gnZaIHstRhgjZD9KZ/5/DV4pJGU/EM29UMm+SGV+Lbsi79PxD8k4++TUZRsf8cq4AVUCunxIYhGUfBYJgiQ8di9pfkALHaJ+Yjcg7gcUEgjGmXRZSu4rCWvsxrwNsKBeihQC/rqIX89HGhGQ514pJuIIuolY91EtJuIdOKhVizQCPsqXmfBaS17HBWfsxrwNMOBTizSTcS6iXgnEesl4luLiygUCoVC7SzMJzSKmBpOaBQhhdQvF4VVsrzNULIbM0ZN2W50c84jYk4fZaXUyb82si8cQo4flkQ0ipRJV3LbGkFvNxa8TUTuU9HbWKgd9DT9rqbfWXVay3ZTwWrIW3RZozplUERUYhP7WHm0FZYJojJhRi3P61Udj+s+Gmq6HWWzIaNTF75BWdkzqYyXHIi8Ru1nZdZfuTKVsvNqsUOlIkcWjcqifUWZRSNv0ikbNDKC8goJXACIcxOjayWN8tas6Zm1Nyb15swi+k8oA8A4QOyjDADjIDAOgRNk0gSDNgWBkwNqv6KMXPnavwOnIWCaQppjUJcRlAHCzO7a0d8K8XubvqNHUFZ3v+vHekVTBzf7HMN1naKqg6s6uKiRpuWCuIQbFXOjIo7n+rRm0f1aK/1cLvxxM+dQpfyXwV6iIcpI8Phh8HGSD8n4h2TslaIfktH3iTBKd7yvOz92Crnw8T4ZhyHjMAyASMJhN2an/AqJQ8J3iPlOCR/pLvthCeLKIZU8YdQW3LZqwNOMBBvhQD3kHwppybWioU480oqGmpFAM+xrhn3tSKAZ9FY89rLHXvU66wF3Oxa+y6aeCrmnYvGpWLjP5+4y6RPWFho1gh5Bn22s5wzqtF6dNWrTenUIlsTUcN3nvEtGbhOhu0QoILwOCa4zSklKIU4qxHb+tVXAdoq4XpkoqJTFdMqMRV90mEsua8lpKTnMZae5ZDflLYacSZcxaAZSZ43qvFmbMaqiKonyeDsiF8UVkoJe3XLamk5b2WJquh0Nhy2rURX06qpeWR0EjK5R6ebyKZR1KmWdSvv3AWMH4ZhK2aFSd6jUfrqgfWPJWzQywvFXVybiZxcmN5p6Vc+k7pk1PaNyfWoRg6EBRCZAHOsnCmC8jzIRARrJHpN06hSNMgUBkxAwAQGTEDhNgmZIpBkInCKByMUJCJwkgZN9lKFZBnWRQV2iU5ZA4uzawu6XTPTBph+WfV2DqmtUtb/jynBTB9d1cE0P13RwVQtXtPKiWpqS86NiblTMjYg4rqvjpt30t3Kh77jZFNJl+5RHPs+X/JBJ9qnNpj5kki/J2Pt04n068TYRfY5HXhLR53j4JRH5kIp9SEW/USLyPh5G6U4ODBenXonAyL4YBQEQi6YT8RAWOzdKtwjYDinfIeE7JHyXVOCVi3ywJKCQhlSygELqhSVhrbIWcLeioWakn4Yb4UAjHEBayxW/q+J3VwPuWtDTCHrqfnfZY6947GW3rey2NQKeXiz8kE09FbJPhexDLnuTTrVjsWY4dLq1hUKNjIyghYf7JbO+YDFUHZaixRBVyW5joZLD0gr5nrLJ+1Q0LOEFeBdphTilEMXlQjufjcwmAwppTKfK2UxVn7MV9rXDvlbQ0wi4G35X3eesuKwVp6XstFRc1prHXvc6mn53J+xt+Z1Fs87KOfMK2S23veWylfS6hs3S83tbbkfdai4ZdAWdumpQVQ2qql5R0yvaRmVYJKbTNsmDaR+Ntv1nJx5CTKMiKG9Tv6n2WDQKi0ZGUP7aWkZQxuNntxd3b03qrlHVM6l7esXq5DwGSwcI36AM9l15DCAyQeIYRBwjQZNU8hQZmoSAyUFnY5oETZOgGRI4OUSZBE6QoSHKM3TKAoO6RCMvQsTZ+emt94nQk9PYM6lvLNqeSdNDjNmgahuUbb3iNcdNHVzXyWs6uKaDqzq4opUXVZKUjBcRsyMiTljIdl0dN2zGL4Xch0wSYfRdKv4+nXhORF/SCWTxFI88J6LP8chjNIwQ3Oc4GbsPB26Dnud45N23KL9PRt4nIx/iEZTh7NB4ceKXCh0CzjSNTMCgaEQchYCDsJijN0tuuRBB2Snle2R9lINKmV8pC2pg6dHB5eZ6Kxp8KmRu04luItqMBBuR4KDC81b87rLPWfW76gFP3e+ueh0Vj73qdbRC3ttE9Cmbesym77Kph1z6PpvpJRONSLgR9J9tbqBQKAIObxVyqzZjzqTzy8WiXZbieP8ln+qE/Z2w/ymbfEjHY7DIxzlNKcQphSQqFTgEbJdE4FdIQmp5yqSr+Vy9ePghnXjKJh8ziYd0/D4ZuY2HehF/O+hueG1Vl7nsMJbthpLNULIZSlZ93qgJyfj6s92KRX8b9HY8zhu/t+123AS8NwFvxWRIq+GyXlnRK6t6ZVWnaBoUKblkgrlFJg/2YFC3/4Dvd0TdRubbVCqLStlCROsDzaJTNgeuvEICF7C4Wc722YNV2zGquiZ1R69YmZjHYOkAkQkQmf2YAYwDwBiRyASIYwCRCRCYIDBGgiYRxx02NxB7JkPT0NCS+zRPQuAUBEyTwRkaeZ5BXaSRFyFgdoq59hj2vfNY7m36R4fx0WG8M2s7BmVnYMYtvaKpVzR1cEMH14Yca+UVrbyiledV4qSUGxGzw0J2SHDtvDxqOSxfCjnEdBGU36UT7zPJD9nUx3zmfSb5LpV4m4g9xyNvE7G3iejbRPQpFkZQfogEHyLBt4nIu1T8fSqGeDPC8ftk5EMygjKdH+pOD9wCjoPPXmTS8WgUlYgj4TB0ENBxry0CjkXANvPZFgHbJuJ65WK/QhpQSr0KiU8pM/DYRBRqfW7WIOIHtKqM3VL1u5thfzcW7sbC7Vi4GQnWQt6q31UNuOv98bWvFws/pJNPucxzIfuYzzzkM4/5zFMh95jP3KWTRYftzeQkegTFIJPPN9dZczOzdBoZhx1BoS42Vqsuazvkq7jtj5nEYyaRVMvc18dJhTipkAQlPJvgGvn/5lNK4wZ10WltBr3daPAmHr5NhG8T4ZtY8CYa6IW93ZC75Xc0Pbam197y2htua81prjnNdYe5YFTrL/aTatlt0Nt221su+0MkeB8Jtl2OkkGbVsvLuq8oN/SKoko2P7ULkdbpfUt+HTD+zPF2XwOaKZQtCnWLSt36Nmls0ChrZGgZAhbw+DndOfvBqkFQbmnli2MzGCwNIIwCBCYAjA28eQzx6SHi/SgMTIDABEAcB4n9XgcJmoKA7/ShIWCK9AplEjDHpK10fZ5/VrL/apT/s1X9r3btt0r+xqJt6eDXZtzQyms6eU0nr2nltQHHZY0srxQnpJyw6DosZAf5V87Lo67X2a/qCtmPufRLMvaxkPmxUvhczH4q9PcSfcj0M8b7dOIlGXuL7IZLxd8mom8T/fVQ71Oxd4nou0T0fTKKMl8c6U4PHLxrl5CzOT2JH0FRCTgyHksl4nXsS6uQa+ZzzHy2RcCxirhumdALS7wKiQeWeGCJXSoYp1KQEo2AHqGD4MIYc2dp8XqHpeNeBTSKgsvaivh7iVAnGuhEArfx8FMm+VLIvivk3hVzL8Xc20L2pZB9zmfuUvFGKGAU8GZHGQQMhojDEXE4LAqFQaHwaDQRi8Vj0KLjfc35YVglK9nN96nYcz6d0ascF4cJWBSHxWGpwMa79kiFMa0qadLlHOZ60HubiDyk44+ZxFM2+ZxNPmXiT+n4Uyr6nIq+TcffZuIvmcRLNvmSSbxNxx7joY7P0XRa7fwLB+/iPuzv+T13If9t0Nf1ubtuZ8Woz6jlJZ2iolNUdIqqTlHTw3WdfHPhAIDW6fTt1ygj6eJPHCNOPFywKJSt/g4kBOJvUQaBeQBY8AlEd2ZV26DsmdQ1tXSGMY3F0gACHXFfgMjsuzKBCRCZRCITsWeo78cTAHEcEWLMA5/+FmVgEiROkYBpKmmOTllAUGbQlnNW68+lzI+V/KdC5mMu+aWYeXBbGlr5kOOmDq5p5VWtrDo4VjSyskZW1sjySlFcwgkL2WEhO8C/cl4dt922D5nED4MWMoLsx1z6czGL5OahYSN3+7s9k9GXZPRtIvKSjLwkoy/JSF+JyLtE+F0y8j4ZeZcIoyyXx4azQ5eAE5AKj1cWcSgUBY+l4LEQDqO+PHNJBXYR1ybi2sVch4Tvkgk9sBiRWy5yyURTo3QMZoSAx+KxGAx6BI1CjaBQKBQKjUKBOOwEhcyan5WcHHpgqV0iMPLZeu6Vln2pvjpXXJ7C5yey0yPBwd7hm+XFMSYDArEoFGZkhIjDEwYi4vAADk/E4iACQXp6yN5a2Z2bytvNd8noQzqRNWpsZ/sxuTAGi0MSvo13beWznRJ+WKvIO63NSOAmEb1PxR7S8cd0/DEdf8oknjKJ50ziJZN4l02+yybfpuOPichdNNANuFsee81uqjvMKZ1cebLV9bk+5TNPsfB9OHAX8ve8rrrFkFXDRa2irFOUdYqKVlHVwS0DfLp+QkRQpm/TqDtUyl9Fi20qZZtCYVEp25ShPVO2qUi0GAhBmUpeI0PLAHGeSl5OyiQ9oxJBuaqSTtMRlBlDG0aCMpHQ55hAGAWIYyAwOehsjAMExLyRLDEJAhMgcRwc8I1MVUBgCuqjvEgjL5LAWTp1KabXPcYCH4vZx3j4h3zqQzZx6zA1NPKvrqyF6zq4qkM4llW08rJWVlJLiypJTiGMCq/8vAsf99x9feK4PLwPeT/m0h/zmY/59Md85nMh20cZ6SsXc0hf+T2CeD7zuZj7lM98yqe/FHM/lnI/lfM/Vwo/lXI/FrM/lfM/lwt/qxR/qZZ+qZX/XimirJfHxvNDF58dkok4W+s4FIqMx1IJOCIGJT89dMuEtj7KPKdU4JIJ3XKRBxa75CJkPTc+hh5B43E4Ag6Hx+LwWBwBh8PjsHgsFofBYBCuUSjcCAo3gsKgUBgUCj3QyCthRlA4DJqAxRFecYwfLHAYDINMkl8cna4uMEFiWKeqed2tkD9r1FrPDiJSQVQuCoh5Vu6VXcR1iHheuThh0JTdtkbA3Q77OhF/N+zvhnzdoLftd7V8jqbH1nBb6y5LzWGq2owVq75s0VWs+qrd0HCZbkOemFp6G/L9VCm+JGOP0dBdyN/1umomQ0YlL2gVZZ2iolNWdcqqDu4YleKDKwBaZ9AHU4/voUzpc7xNIW9TvkWZQmFRv4/yEhE/Nzm6VlLJEZS7RlVdLZ1hzLxCmUkkMpGgPBSBMEokjvWbzUhPgzAGEJggMEHqTweRdgfSvHs1IwSmKX1XXiCDM1TyovbiLAbz605TyaIpmpQlo6Kg4OalVwX5dV52mZNeZCTnael5UnyWEJ0mRCdx4UlMeBwVHIX5hwHegeOcZThc0x2sqneWtPtvfu22/t8vn/6fH97/1+P9fz8+/PfTw3893P334/1/3t/+9+P9fz/c/df97f95evjP296/ep1/3XT+46bzz277X932v5Avnuu0fu+0fmv1v/nhl1rll2r551Lh51Lhx1wGZb06Nl8c2dnnISlfur9NRKNIeAyVgCOMoIQHO0OUbWKuQ8If0uySC10ygVsuWpmeGkGh8Vj8gGP8YI3HY/H4Ad84DBaHxeKxWDwWS8BhCcMjIoR+HG7I7vC3Ibew6JEJOlXHPd9ZmKIQsEGNohHwNkP+os1kPT8ISfhRucgv5lo4l1Y+2yXmBxTSjMXQCLpv4uGHdPwpk3jOJp4zibfp+HMq9piI3EcDvaC77XO03LaW29b22nsB923I+xALvssm/t6svs8mwyppL+B9m4g+RII3AW/X7ayZDTmNoqiFy1q4rJVVtLKKVtY2wobzK5CEBIwdGm2b+pcRmUWlsKhkVp9g8jA3DwMG0lpGUF4lg0tE3PzSxFpZwa4o2SUFu6LkFGQXs4xJDJZOJDCIRCYRqfaAMSKxTzOh78pMEBgHAWQLOhMR0myGwAmQOA4Qx0DiWH9kOKgLSeA0hTRHI8/TyPNkcIZCWhRsLqu350RLY8KlUfHSqGpj0nW2GrjaDF1vBa42/Jfr3ss1z8Wa+3zVdb7qOn/jOl91nr9xnL9xXKxaTt/o9hcVrDmYNS/bnBFvTLd9ri/l0vts6j4auo+GbsOBG2QPgsfZdDurdkvZaqraLQWTPq1VJVVwDJaFpKKAWOAVcF28a/v1ufn82Hh2rDs+0BzuKfe34Z0t6faGeHOVv76Csl0dWS6PnNyLiFyovzdi6RgAACAASURBVDiBcGgQh6YScDgUir29EVLJ3DKhSyZ0y5D9cSKvQuJXSoNqeUAtj+iUO8uLI6gRhLy/0Fc0/73+8jEcBo/DEHCY7cWZ5QkGCY/rpBJ/v7v7+fb2Pp00Hm+HxJyoXBgQcy3cSwvv2iHihVRwzmZsBD29WOguGb1PxR7T8adM/HW0+JBLvc8mX9Lx52T0KRF5SSc+5NOfy/mf65Wf65VPpbxVdGnlnnY9rvtw4Dbo63ocdYshp4FjoqsI/ygiOIzw9yO8/YRgX3+0SaFs0OjbdPofUaaQtxGUaZRtpEFBI2/TkVPyNpW8TSUjoO/QKCwaZYtGZiEDPwpplQQt4fHzm7OrST4rymVFuawYlxVhb8wyxrFYOkBgEP/gyoRRIpFJJDAIBAZAHAPBcZD4LcrEcQgch4D+9aEgYBwCxiEEZWgWQZkEzpKhBfXRVoi7477c9Fxueq82AxxWlL8bF+4nBPsx/m6Uvxvh70b4uyHeToi3E+RuB3k7Qd5OgLfj5+24Odu2yy39yar68I1yb1nKWhBuLvHWl9iri5fLc6cL08ezEwfTY3uTzN2J0Z1xBmuMxhqjbzFpW0zq5ih1c5SCHLeY1L7GqKwxGmuctjNB351k7E8zD2fGjufGTxcmL5amUdaLI+vVaVwlK5p1QVjKAAlEDIpKwGFQKM7edtllS5sNGYsxZzPlbOas1ZSzWzI2U8ZmztjMZa9TeHKMQqH+N6T+b4TDYL93HUvAYXAY9NQolUmGKCAQsxjrIX8l4Amp5crtJef1not74ODsW7lnFv6VVcQOKKVZqxFx5btk9KGPcuJtNvmSSSIofw3KkUA34LmLBt+m40/JyG3Y1/TYG25rxWGUn2yl1PKez30X8nU99prFkFPLI8KzEG8vxNtF/vEi/G339c7Y6BaVhqDM+p4rD4yZvE1B8O1zvE0lb9MoO7QByvQ+yusU0hsSuITDz19ssAqyg5RoPyU+zEqPM+L9WcY4Bksj4hn9JgZS/BFGiQQGkTBKxDMIeAZAGAWBrygT8aMAYbRPLTgx5PuPKANTFHCI8gwJnNef7qSlRxHBfkSwHxHsRQT7MdFBXHzYl+gwLjqMiQ6iooOY6DAqPIgID8LC/bDwICg4DAgOfPwDN+/Aydm3Xe8aTrfkOyuSrSUJa1m6vSLbWZXvrsF768qDDdXBpupwU3vMMpztmM53zRd75os929WB4/rQxT52c489vBMf/9QvOAsIzwPC85DoPCy6iIgvYpLLuPQqLr1Myq5Q5vMD88WR4exQd3KgPt4fJ4EIygQ0amN6UnV2JD/ah4/34ZMD+fG+7GhPerQnPtgW7bNE+yzJ4fbu0jwWjSZgsXgcBo9DQPwujv8/UEZcGYthUgESAUcGCDtTtLN5xsX86PUiU7I5YzrfsFxumS82Texji+DaKmJ7YVHSqK147Z2I/zYRfkhFH9MxxJJfMomnZPQ+FroJ+7pBdzfg6vidbZ8DWdQd5rrD3PE7H2LBL6VcwqDQnO0+hAL34UDXY6+Z9Tm1PCG7jolPYuLjmPgoLj5KSo+j4qP5yW0KdejK238mmEpmUSksCpnVzxXkbQq5n5up5EHlN5iSUMnrFNIKCVwkEObhw90CfJyUHCUlxxnZSVy0P0Ebx2JpRDy9H5cJowBxiDKDiKcT8HSAiKDMBIlMgDBKxDOIeMaQ2r9EGZwigzNU0hyNPE8CpkngvOH8ICs/i4uP4+IjREnJSUp6mpaepqWnKclJX9KTZF+nCelJQnqakJ4lpGcxyUlUfBqTnMWkZ3HpeVJ+lYKvU/B1WsHOKDkZJSer5OZUr8XJq7h5NTev4hbU3IJqIDW3qOYW1bxif/GNSmpuUcVBGU93DCe7p7Njc0TMDBEzSsCRsGgaHkvCohl4zCyImwFwswB2FsTMAn3NAJhZEDsNYKdA7CgRS8RiiFgMAYtBmMPjMHgsFofB9o+Yv/JaHG4APQ6DHerPljz8tUwqESLgKEQ8a4JyPE27nB/lLI/LdxasVyw7e8fG3rFwjsz8K6uQ7YNFSZO24rG3I76beOg+GXlMx56R1lsmgcTlx0TkMR56iAVuQp621972Oloeey/ofk6GPxUzn0vZj4X0h1xSe7mX1Sue45Ge11G3GPIaOCHnRESnUdFpVHQcFR/HxMcJ6fHW4jaZOnTl7a8cIwGDvE0jb9PIWzTycCbCopL7BR+FwqJStmj9wfVmv+YjrYDAAhladLCPC4qztPQ0LTvNys/ioqMByn1XJhJGAeIYkThKJDAIBDoBTycQ6ANXRqLFH1F+FTn6KIPEsQHK0wOUZ0jgvPX6pKS+ziquMvBlFr7Myi+y8oscfJGVn2flyPE8B18gysovcvBVFr7KwpdZxVUWvsrAlxn4Ellk4cu8il3UcEtaXknLL2l5JS2vrOMjqugF/YVOUNELKnpBVSeoIkcdv6oTDFXR8QdX+FWdoKbj13T8mpaHkm4syLYWzufG3tDAMdwIDYchYUZoOAwFi6HiMBNE3CQRO0nETgPYGQA3A+BmQNwMiJsGcVMgfopEYAIEAItBaMZjMfhBbfcHRl+f/hnfP+gPTw5RHqOBAA7LJIOSvTeKg1X10brudNN4vmW+ZJkvt00XLMPFjoV3aROyvXJRwqApuqzNkKcbDdwlwg+p6HM6/jYdf5uOP6fjz6nYUyJyHw3eRfy3Yd9NyNsLuu+j/neZ+A/51A/51Pts4jkZeZeO1dxm6d7aTcBz43fVrfqCFk7CvJj0MiG9SEgvEtLzhPQspzg/29wjUXfo9N0/uTISHhCUWVQyi0reopIHNPerwC1qn+MhyqtkaAUgLIyPrsaklwXlRVZxkVVcFFRXSenZOHUCN0SZOECZwBigTCPgEZTHEJQRqybi6SCR+VcoD1x5kgRODV0ZAufsnNOanldQc/IqdkHNLqquC8qrvOKqoOwrr7gcrr+R6rqgvC4or/PK67zyKq+8Lqo4ZS2vZhDWDMKqXljVC2sGUc0oQq7UDSJEDaOoZhDVDcJXEtQNwppeUNPza3p+3SCo6wQNvbChFzZ0goaO39QLGjo+6mCcwlkcO5th7E0x1seokxABQqOoOAwZi6bhsWsT9M2p0a2pUdbU6PY0c2dmbHdmbGeGuTMztjM7vjs3uTk9BmGxA5T/6Kn/htE/3MKiMVg05vXdP7gyDouZZEIEHGaWSbVx9+3cfdPVtv5s03C2qT/b1JxsqI/W1SdbJt65TcRxy4Vxg7rgtDSDfZQf07GnTPxl0MTocxwN3EX8d2Hfbdh3Hw28TUVf0rF3mdi7TOxdOvY2FXmMBz/kEhbehUfMeRsPNx3GvA5OKfhJOTsFX6cV1xnFVUZxVVRfCfePyLQ9Bn3/u/NqGhkp8hCUWRTyFoWyRaGwKMiI5CvHr1FeJuDnl6c3Cmp2UXOdV18X1OyShp2SnTMp4wOUGQCRSSSOAkQmMOCVgAQMwigyPUFQJnwH5X56RlAmgcgEe4oETiGVHwmYhoBZB/esaeKXtBxERQ27pOGU1OzXKiJSXQ/16tZ1Uc0uqq9LanZZw6nq+A2jqGEUN4yihlHUNEmapv66YRQ1TaKmSTy4ImwYEYgFdYMAOUWuNAyChkHY1AsaekHzlVCbdID/ZpK9PHG5NHm6ODlPBb+iTMCcLs9crc5dr81dr82x1+bYw8X6HHt9gb2xeLE6TyHgCJhBxvgDwdi/tN5/g/I3QlDGYgg4zBQTwqFHNuYmXIIj7em6/mzTcr1rY+85uIdO/olLcOrgn5i4p1YRxw0LY3plzm6q+Z3tiO8mFuxnjFTsORV7TIQfYoG7SJ/gp0T4fTb5LpP4WMh8Ked/rOR/rBZ+qhZ+rpd+qhV/qhbepmPio82Gy9xymnI6eVolzKj4GTUvo+Kk5BdJ2XlRfaU5P6XS9/8C5W0qeZiDt6jfcNz/YPafAsYqCVrG4ed3V3ZqBl5Z1yepoucmZecM8jgORyfi6cS+KzOBr4GYjgggjEJfaz7kIg2xYQgYBwijSNQGiUyQOAoSxxCUkc9QUUgzNFIfZRf/omkWlnX8ip5X0fMqOl5Fy63qeGUtp6wZilvWcCpaLnI6XCAqadgDjnl1gwDhtWWWDCRumsUts7htkbTMYkQI0E2TuGkSNY2iplHYNApbJlHLKGoZhS2DsGUUto2ilkGIqKkXtAxC1BKVKFqf4b6Z5q7N8tbndmaYIBpFxqIpOAwFh75cnRWwFgVbi8KtReHWgmhrQbS1IGYtireXxNtLou0lAWuJARLxGDQBg/4Oyv9r/TXKGDwOjcOiAQKWSSViRka25if051tW9r5XdOYVnXqEJx7BsU906hNfeIXnZs6pXcQJqmQpk67otNQDriHKT6nYcyr6lIo8JkKP8eBjPPiUiLzPJj8Vsz/k0++zqU/F7M/18i+t2s/10qdi9n028ZKOPUQDbxNhr5xrZh/ceGx5nTyp5EcklxHJRVR2HpGdB8UnIdGh+vSAyTz8Dsr9QPzad7co5C3KsOwjb1PIfaa/okxaJYFLONz85dZe2yKoIhjpeXWjICm/oJPG8TgGEU8nItO+/nF0GCQGmCIoM4h4OgFHI+BoQxtGLg6eYQ4yBoLyBIU0TSPPISi7BVcdq6hmFFYNgpqBXzf0/8rX9PyqjlfV8ar6/rFm4FX13Kqe27/yJ9X0/IZR2DSJWmZxyyxpWaQti7RllbSskpZF0n6l/gNmSdssaZvEiDrfqm0St42ioTpGEWoKwos35oQbc4LNefH28vnKNAkzQsKiqTgMCTtytTon230j21lGJN9dgfdW4L0VeL+/UB6uTVFJWPQIAYvG49A47MCJ/9d+jAgzgv4LlNF4HAaLRZNAPJ1CQKFQl6yViIITlF0FpRdB6UVAfBYQnwUk50HpRUByaeGe2oXsoEqatugrPmc7EriJh+8QS07H36bjL5nYSyb2ko69y8TfZZPvs8kPudTHQuZdNvGcij5EAzdBd8dn7/ocNwHXQ8T/HA89x0OPUb/iZCOllpRNqrD02is4jsmvUipOWs1Jq7k5DccrvpqaOKbTDr6z7+KrH29+NeZvUX4Vl5H2xRsSuEjAL1yxdjLwcVnHbZhFdbOwbRWlFVc00gQexyDiGYjLAn1XZhAJdAKeRsTTCXjaENNvUUZseGyQRhhImIaAflwmQ1MQMEEmTVHJsyRgGgRmPMLrrk1cNwkbJmHDhCSBQX41CuoGQd3I/wsJ6kZBTc+vG/jDnNA0i4e8dmyytk3atsvaNmnbJu3YZR2btGP9qv6TVmnbIukgMku6FmnXIumaBzJJOiZxxyzumsSoUQJWvDkv3V6Sbi/Jd1e4G/M0HAbCjFBxGAg9cvlmRnW4Bu+/URy8UR6uKg9XVYer6qM19fGa+nhNebiqPlqfY5AxIyN4LAaHQ+OwmP9biBFL/muUMTgsGotBU8kEMoQbGUGJjzajiuuA9DwkuwrLr0Ky85DsIiS7DMuvQvIru+DcJroOKMUxvSpt1pe99k7UfxMPPSD7hxCU09GXdPQpEb6L+O7C3sdY8CEaQHQb8t6FvI/RwNtE+F0q+i4VfUlGnqKB51gwphHLj9bKRkVWK85pBTktP6vh5rTcvI5XMvKjMGdm6ohO30PeS4RMPaiUbdrraEF6jfIWhdxPF0NR+3O+dQppBQIW8fh5xflpQXsVkRynFBcZ1WVZz4nLz+l9lOkAfhSZSA+zMgFPI+CH1H4X5VHwVbAeJmYEZWQTM/K6DAiYAoEZn+j61iFtWsRti/iVcYpbZlHLImqZhS2zsG0VtyyiplmIqGESNE3IQtg0CREnbphETZOobZF0rNKuTda1y7p2eccu7zrkXbus65B/lV3Wtcm6Nhny5Gu4O8iPW6Rd5GiR9CzSXh9uMYqKGRFuzMG7y/LdZcXeG9nOyhiAB9EoGh4LjKDOlqd0pxvq4zX18br6eF15uArvr0h3Fvkbs5z1Ge7GnJC1OEEGCFgsAYPGYxGUv0fkXxD8VyhjMZjXKOOw6FE6AcBjMOgR5dl2UsWNwOyYkh1TXkfhy4j8Miy/CMuvIgq2R3xlE14FVZKEUZ2xGEpuazPk6UR8t/HQYzL6lIo+p8LPyfBzMvwYD96HfbchT8dra7stN0HXXcjT9dq7XlvP77gJOu/D3seI7zkWfI4FHkLex7BHdrLh4ByVjfKiQVQ0CAt6ftEgKBkFVbMwKmdPTx4xGHt02mAv8tc+8deUPBSFskWhbJLJW6+y8nBk/XV7p+bytOuUVy2Sgp6fVrPT6muv8HiIMhE/OuxFAIRRgEAn4AYo4/so92vBb1Ae+2uUJ4Yok8BJEJixXJ+UtJyM8jqtuMooLrPKq5zqqqhhFzTsvPo6r77Kq66KGnZVz0NsGOG4ZRa3LKKWRdSxSdpWSdsiblvFbSvCsXRIbc+JCO45h6dwzy7v2eVdu7xrl/ccMIL1gGxp1ybtWqVdq6S/sEl6NmnPKulZJSgyZoS7OqM9XlMdrsJ7K/Ld5WkSkTiCouGxIHpke5oh3V0SsRbE24uSnSXx9qJoe1G8syTdfwMfb2ovdi7X5sg4LAUAiF9R/r+OyH9A+RXTfUsGCNhRGhFh2sA+SGv5cRU3rmLHVeyE8joOX8UUV1EFO67kBOUch+g6MEC57LE1Q55u1H8bDz0kwo/J0FMi9JQIPSfCT7HgfcR7G3T2fPaux9rz2TseS8djvQk47sOep3jwJRl5l4q+T0Ze4qGHkPch6E7ppOL9lbxOUjFLyiZRySismEVlk6BlEwWl7FHmIYOxh7xlq79781uaqeRNKnkT8WMymUUhb5GRxetOHGkdQZkELIygZ1XnZ3ceecsubdllLYe864LzesEoZRKPGwZiJkD4arQEPBWhGelXDGu+vwgY9Nd9DJA4hrxvgAROUskzEDAJAtMeEbttl1fNkqpZUjYKSwZB2SAoGfhFPb+g4+W1vKyGnVJepRRXaeV1SnGZhC/Sist+O1l5iYBe1FxXdJymWdi1S29d8K1bMVB/feOCEd26FDdO+MYJ37oUdy7lnVt564B7dsSqpR2rpG2VdG2ynl3Ws8tu7PIbh+zWLruxSXtWCYpJxO3PjPLXZ4/nRq/fTPE35+dpEBGFouEwIBr1hkkR7SyLtpfk+6uak03DxbaZvWfh7pvZe5qzTfXJ5iKDjMegyUQiEYvBYdD/e0v+LspDDYMyDovGoEdoFAIFxOHQaICAswtO0lpeXMVNqDkJNSehYieU7ISSHVdxEmpeRMl1S7kBpSRuUGUshpLb1gi62xHfbSz0mAg/pcJvU5G3qchzMvwUD96HvQ9R/9tE6DHqvwu5n2KB9+nY+3TsOR5GAsZLMvIcD73EQ89R/43P3nYa0mpxRi2qWmQVs6RqkVQt4ppF1LCKKmbR3voZRNmh0YZ76lmvGxf9gEEauPLAjxFjpn7txK1TyasAcRGDmZ0ZX4+pBLduuO2QtR2yll3ac8kLBv4odRKHRco7JC4z/4QyFcnB33NlJkgce93oGKA8/l2UgzLug0/Rdcq7rm+888YF95xw1yHvOuUdp7xlk7btspZd1rTJmlZpwyKpmUQVg7Ck5xd1vKKWm9ews8qLrPKyoGFXDPyGRdSxy26c8K0Lvu1DDN+6FXduxa1L0XXIGmZRWc8rqNnIn4Ks8jqnZOeRLrXqOq+8LqrZZQ23quM1jYIbm/TOIUeNg8RRPHYCwC/QINHuKny4uTZOJ6JQVBwGRKNWx2nGyx39OUt3tqU+XpftrXA2589WprYmaTNkYJJEJOEwBCwGIuABHBaLGRkEjP8ZaCwG85rd76GMwWHROAwaIOAWJmkEDBqPHqFBQEB+mdbykhpuQsNJarhJNSel4qRU3KSam9LwYkqeR8aLaOG4QZWx6EtuayPobod9vWjgIR4aoBx9ToafYsHneOhDJv4pn3qbCD/HQ+/T8ffp2IdMHDl9SUaeE6GnqPcx7HmK+G79jqZdV9TL81pJzSqvWWU1q6RmFdet4rpV3HZIsgbx4twRAWSB0CZE2iT3t1u8Ku9I2xQSiwxtkaEtCnmbTGaRyNukvkMjD2wBxDUC/s3k6Ib05Lxskd96FR2nvOOSd1zyjlN+61EU9HwGZQJxZSKe/j2UqQRc35VB4uj3AgbC93D0zRgO/L5BGZwEiFNBOffBr+i65F2nvOeCB5FA3nPKuw7ZUG2btG2TdB2yzqCMa9v63Ym2TdpCTm3ShkVcNQqLOn5ezc2puTkNN6vmpJH0orzOqq5zanZWxc4qr/JqTknPr5slLZusbYfbdrjTl7xlkzUt0rpZXNULqnp+Sc3OKy7ziksUhYAdBYijRPzV+qLqhKU9296fnyCgUBQchoxFT5KBvfnxtXHaIoM0SwGnyMAEGZykkpkQSMHjqEQCHj2CGxkBcDgyAAAEHA6DxmEwr/RvaMb8T67cT8kAAccgAXgMGjsyMsWgJjS8tI6f0vJSOl5ay0treBkNN63hpjS8tI6f1PD9MD+skSfN2qzNUHRZagFXO+y9iQXu48HHZAgJym+TESQ/vCQj92EfwvRjNNDzOx6ivpdU5CUZeZsIP8eDj1HfU8T7GPZ03Za6VZPXSnMacc0qr9tkdZu0bpPUbRJk0XHKskYJ5+DqzfzRwtTeOG1tjLIyTlmepCxMUeenKbNT5KlJaHx7dvl4dX0SZM5SpqYpM5OU+UnK4iRlaZy8OEldPtk8VV5xihb5Y0Dd8yg6brjjlnfd8o4H7njgW78yr+fRSOOvUB79Dsp9Vx79Hsp9q0Zw/xPKUyRwAnm73BDlR7+y54Z7LvmNC+65vgbcIcc9p7xjl7Ztko5d2nXIOnYporZN0rZJ2jZp2yppWyXIAzcu+NajvPWoem5lx6VoO+C2E2474ZYDbjvgtgPuOBU9l/LWo7rzqm89ylu38tatuHUrb13wrUvRd3EkhDjhGyfcc8g7NmndKESBODSNiKfisMujlKOlqa0p+iwZANEjJCyajENT8NilMcbGzPjuwvTJ6sLJ2uLOwsziGGOCQloYY+ytzO8tz23MTS5NMHdX5sZpZCwKRcCg8VjMENZX4A7hxuAwGCyiAcevUX4dlBHh0WgCFoNGoZanxnIGYVrHT2v5WZ0gq+NldbysjpvRcTJaXlrHT+n4YZUwrJVHdYqMzVB0Wao+RzPo6UUDd/HQQyL4NKD5ORF6iPjvw97nePBLMfMhk3iKBW9D7ruQ+zkRQqLFY9z/FPM9R30PYU/Pa23YtDmNJKMS1azyhl3esEubDlnTIW06ZU2HtGGXdlzyG6+i5VIWTZKrhfFdOrg/Ch0wSQdMaI8BbNOIm2Q8/820av/NKojZoQO7DHBvFNofJe0xIBYN2GdSinr+24juxqfsepRdj6LrhnuIPIqeB34IqLI6HgUaJ+CGYZeJUIjMRwh4CoLytwb8uq/8NXUM0jYDacYNUJ7sowxMAsSpoIz7FFD13PCNW3HjhgfGjASMoT3Lh+wOOX6F8jdCcB9Ufv1FzwX3nHDPCd+4FMgvv3EpblyKW7fi1qVAgsdr3brgOxd851bcOuFbp/zOKb93KVBEDAbEYUAcmohGTdMpq1Pjq1NjxBEUGYehEXAMAM/fXRPurV9tLO3Mjs3TSbN08tbc5OXWyu78xPYsU3Swxt1evtxcvGYtLU0yMCgUAYMmIN6MxXzj0Fg0DvNV2L7+PcoYHLY/6iNgMSMo1P7KfNksyeoEWb0gqxfk9YKcnocoq+OldfyMXhBRi2IGVcKoTlt0eYep4rU3As5uxHsb89/HA4/xIFL2PcdDj9HAczz0pZj5uVp4l4o8x4P3Ec9dyHUXdj/GfA9R32PM9xzzPUd9TxHvjc/esOkKOllOLa5b4aYDbjpkTYes6ZS1XLKWS9Z0ylpOedsF97zKulXMWxw9ZBBPxqDTcdLpOPmYCR0yoV06wF2alG4trEPYPQZ0wCQdjVMOx8gHo9D+KLRLBwKCw4eQtudT9nzKnlfZ8yhuvIobj+LWp7rxKp9CmqSaAwFMwmCwBxDHoP+vkPt8Smvd+wZO77AWLDrYE40txtgLKLAKvfeqUgQ1xUSlSBfFspPsfc5dzrnb85yZ5w99XlwsBJN97pnfMAsSX2TmM998r4Lc/k6FhExlmMsS8zjIT8s+6U+pjPA4CJ/7vOzrUxbwlBy28pDQ9SinbO2krZUgEScs7YSlnRhqGo0oUQtjP1MGNaMRNTd6+25m0Lmfdy16YyFBA8rW9sAa8YXm26S9k7R14tZbMDErhUWnsulULoM2IoVN7+fwlbnNmXEZn60UcF4rERmfMyYRTSKiUYnglVy8+nrUuDyrW5iakgp5FMqcBrFtzdu2Fhy7Sy7d0u7SKyaNCiizhgrGUB4POP41ZcaLitK7c0ejUCj6t9PFMPHZZzr3o+d+9IvPdO4zfPEZzr37n7374PMTN37qd576nZ/C3otEqHgQuU7HGrlUu3B0e5K+A5TPcg+nuaez4798/fjXi0+32WQjFWqmwq3DyG02cZOO3+aS3fzh41nmsZB+PEk/Fo46R7FazFsM2K/81mrMVotb6wlrPWGpJy31pKWWMNfJGtA8sF/6DfoR8ZqUtyEXbCqEWwrhlkK0qRCuSvm6UeneuHxOyFyRCTYUok0ltKEQbSiEm0rRspgb2nhzl3O3D+3tQ0f7yNEzfWhvHzlu0s77Y3feruOyETYZqzyOlM+V8TgIly0e6MoQubnxcyojPI5kuGAM7WAIeEpw4CfgKTlsRQrXPWSc7ZStnbL1/n9IgFdL/20zbmnGzc24pREz9/hG8X5I1yN4LYw9l40IAUC34pZm3Nok+YLnoQ3mmKUZM7fIPbt23HKTsILXm4S1k7R1UrZO0naXtN8lbLdxK0XEok/K4DcqycqESjc7ZlicNL59NSUTKXjMSaloWiXjUShTcvHu/Cvs/ezu7PgUwpdx6HIea3Fc6dhdCqFrQdOqnHxJAAAAGhdJREFUb3/Zo3+Lr85wGHQmjcqi01h0OuuZI0hiOoNOA9ncc0wbKhg/BTPIcjqLAY7EaTQq1bn9rhgmzv3oVz96EUC/+k1f/cavfuMXn+GL3/glgH0JYGce/Czg/BzxngVdX2KBq1T4+ihWzyZvCkd3p9l7cl/58Sz74/PJt0/5TjbZOojcZhN32eRdNtnNH9yfHD2cph/PMo9n2cdC+rGQvj8+6KRjjYSvEnbWYo5a3FaLW+pJK3DcSFn7jhspazvtOPfodBpoWyEEs6uEdlXQlkK4IRduKkTLCG8BYq/K+FtK0Y4K3lXDOypoWylaRXjupYlOxtU+cpBjJ8dxk3Y+HHty1l0Oa4iygCfnc2XkXaKhZd/ABQwxmwmRlJFBymCn+ZepzGYrk/jeQ8YxRDlpbSefn5sJC5hG3NyIm+sxcw2ojRH1aD+VMaAZLAQbUaK/9dGIWxoJayNuqcfMjZi5EXteNTaeDwIHEj1qboTxZoRoRS038Z5p0DcoagF7Til+NyLbmRnVz41tT2vej8k23qhT7o2T+H4+bHqlgKcVsH5h8o0CVvKZE4hwcVSxNTtBrL0JGpdDxmWfftG9O+fTzVvX3/BYDCaNSnbc3gODTmMwqAw6lUmnMRnUwTwedDyo+UVdZjHpTAaNw2Im8a2rEPY1YLoImC6DKJgL8u3XAPo1iH304Sde23nU+yns/RT2XiSC5cNILZNo5Q9vT9Ld08z9aeb+LPN4lu0Wjm5zyafTzNNp5v744P744LFw9NtZ9ulD9ulD9rePuaezzGPh6LFw2D1OdtLhRtJTiztrcVs9bq0nnu32p3lgax7YOhnXB8fWnhbSq0R6tUinEulVkF4F7yqhTYVwFeHNCpmLEGtNxt9WinbVsE4t1mvgXTW0hvDs8yOdjPMm7Wyn7Tdp+03a3sk4btL2m7TjJu14zHuy1l026/nmEI8jFfAUvD5lpohFUgbNmCQO9ykD3/80lUnKLGUK33vMOtspW2uAMnhuJizgtUE67lGOEtUwVosS9SheA44jWC2M1cJ4LYLXIgToG/Vob1tjcJcDnGMD8dUQ1ruhQU5PeZioR4hGhGiEzWCPuRk1N6MEZVGD7M5OoMszy2MKJZ8p59CWJ9XVD76/PWR+byWeqmHX3pKYQVML2JOIaH16dHd2HF2ecWwvWtbfuHfmvboF1/ase2fOtfXGtj4j5LAYVECWxhiqxVQG+cwccPxnlF9sYrCZdAaNKhEJTt2GqyB6EUAvg+hVCLsKYX3Ql0H0IohehPCPPvws4Cx4bR9Dns9R/2UyXD6K1bLJ1vFhp3B0d5runqSfPh5/+1R4+pB7+pD99iH3dJL+/iHXOYoVA47LgO3cYz53EwWz/qvX3EmHWwe+ZsrTSLkaSXs9aa8nbPWktZ58tts6tIMH8HybdZ/ZNg1ayDQiNmrhfQ20r4H21ZBOCW0rRKtS3qyAsQix1mX8baVIp4b31OJ9LaxXQ+tSvm1W28k4b7OuTsbZyTg7Gcdt1tnJOG7Szk7G+VTwZmw61kAqc9lSAU/BH6TMErJZEIct5nIQ7tCyr7cWBNfiBihLyTtGQ8s+AU/JZitSmP4p6xqM5EHKfcf1GNGfWoyoRrDrMFaL4tUoXo1g1TBWDWO1CF4N47Uwfh3CqmHsOoxVw1glhFZDWDWEXQfRvt3+J5WACUzZbyz7jZWA6TqIkjeQsFoIqwWxGjhUD2MU3ZsRdOk1uvRqQSORcli6t1Od8+C/tA/+rXP011bqqRKqFRwLWukrGeTafWvdmMNXpl27i4H9ZcfWrE+34Ncterbn3FuzZwG0fRaeUMsoFEovlek0xnAzHkhoUDBoDBqNTqXRKNQ/SWUGSZlBo1Cm1PJixAwEF8M4GPD2KoRdBbGrEHYZJj77zZ8jng9B94eQ5zzqv0pFrjPJ5vFh5zR7//H46VPh2+eT759Pv30sPJ5lv386/uvXs0YiGN16h0+pdxSiTZlgU8bfkvHXxdzY1nzryFVP2RtJeyNlb6RsjZStnrLWU9bGga1xYGse2gHffqNtHdpvc+6P9i2jFsLHEXwcMWphowY2qOE9FbStEK4hvDkhcxFiA8q7KmhPDe9rYb0GWkN4zoWxvuPbbP/VcZt1dbKup4L32LHHZg9SRoYLhojFFIHTPvBrisD+MZsJs5kisPX24lYGmcrS4a6s4vOUbJYiiekfcq7Wga2ZsrZS1qEwJpMYhPEz5ShejeBAczWCX4fx6zDWn2oYB5+/mOswfh3Cq2Gs7xhMJYACx2W/seQ3VgKmSu9z03UQqwax60DvKjOFWJo0v39lXZ22rb3Bl1/lvXv/83j67+2DbyVfI49dZwzfiv6UdXllQurbWwhjK179Ysi4nHXqQ8Z3IcPSsUtXybg+hkzfKrF/fD/z4euU502MPuLnSB7cg2PQaHQajfaSMjjBft6JA5QpFMrm/Kta3DromBysCD4M4Vdh4kvQ/CXiOo/6PoW9X2KB0mHsOptq5o86p5mHj8dPn/LfPp/8+HLyx8XZ98/5ctid2Hm/rYJXJZxdFbSrFOmUkE4J6RQinUKUQ1fbRw6gFvAFjsFz89AOpnVkbx3aW0eO1qGjdWS/zbnP3bumUYiYkFgmpdio2KSBDBpoXw3tKkUbMsG8iNVP5R0VtKuG9rSwXgOtSrj+ldfdYw8QDOYu5yKfXU8n3g9eI58rBZn6C8pM0XBXRvqUWUyoTxk4Jin3jgABZXBKIuSr+DwFm6WIY3v3OVfzwNZIWZspa/OnctyIm+tkKtdiRC1KVKN4NYLXokQlhFZC6ABWrDKAuBYlalGCfEv0xVdDWDWEV0PYNQhmkM3BXjaXBuL5OohW/KaK31TxmcpeA8W+MuVcn8GWJjan5JMQO2lZ/3v74PGLo3ls7Jzi5YPth3P7eWTHtDSy9RpxbL52bE47N2cS+HqS2Cj4DL+VD//aPPqPbv6Peuxf25GbLx6FREinUlh0GotOBRWZnEHcNDqIZDKVaVTqM2UQ52DzjkFjMGhsJoNBo7l239filmIYL0WIYhgvRohiGC9F8FIEK0XQUgQvhrGrMH4VtlxGbF/DjvOw62vMV0nH6rmD27Psw6fCty9nT58K3ZN0Kx397Ca8y7NbCuGqhL0iZus1YoMW0avgPQ28r4b3VJBeKcyZVtppZ+Ogl8H1A9vPjpsA8ZGjBzrt6By7roIGfFxMjIutU1JiXIKNiI0aaF8D6dXQlkK4CPUobymFgLJeC+2qoVUJJ6l7+1Dw3WZdt1nXXa43tzkXMP1U8H72mwQ8KYsJcdgwhwVz2YiQL+dz++kLsZiiXnngIFyOhMOCOWwJmwWzmCIua4jywBEJ0k9lIV/Zu+3JU7BYyii6d59zNsD/QilrM2ltDFG2kJTNNUA5RlSjeC2KA6bloKnnmAzpQcTgof92MMUrIRS89iZoqgRNpYCx5DcMlo1KoPfVkrLXQHmrRbQCtoxFG4e58xokYV59+GzvfrS28qZicrOZN96c4V/j237D/KyCNy3jBEzLZ1HiMu1IO7ej2PvzpOmPWuwf38/+++nkqeS9Ozdb9uYpFMqA4OdhMnoJzaDTGLSeXRqFOkiZ7BigYADKVBaDLuRxs3b9ddRcihADg5cieDkKNPeHKEXMxYjlKmy5itjKCdeJ02R7N+1em3OtzFrmJ01Tyj0tsi0VbEp5OhWsU0JrEq5eDRu0kn1Nr9ruqUR6pfBAv3iTdfW7BHh44bhHOQ00O9ppRyfnqict9hk5NgZZp6SWSSk2KjGNwAYtvKeBthXCtxBrQcRck/E2lcIdNaAM76hFq1Je3rzxeOIjEbv7mu9y7u6x++nEex5ABTwpi/l8L1nIlwt4g6ksYjNhsitLyPweKhj9VB74LokMfJekf8+Tz1UwmYqgYefh2NVfCTRS1kbS0khaGglLPW5uJCz1hLkWN9fiRC1hrsYJEnS/Y6CVEFoDjTmCVaMYUP7zDJcNrBJCK2G0X0sqIbQcNJXIVCbHVAmQDcRnoMj47Dda+dbceNS89XB18HARuz/3/r1z9HTpPY+uXSR3ovhUIbCCLqujlpWHcvI/nj78/eH0v3+cd6+iHv1sjFi6v3D/Z/fgL7XgRXLjMrm6u6QGlJl0KnPIcY8yE1SOwUimUH+uywxy845Bp9Jp1FGF7DIM7BKlCFGOmisxohzF+wNMk/PMvZawhbfn3whpCzBzScJelfI25HydEtrXiPfU4n2NeEchfC/m6FUi04gYHUVMIxKjRmxQQ/tKUXxrtp1x/pnggTx2tI6c7XRvbjKum4zL/27MqBVap6SWSQQbk5hGYKMW3tfC20rhEgwog804aFcN67Xwtkq4oRBe+I0PJ767Y9fdsfvu2N09dnfz7v7bxxNPMWaGhXIWAya/4yQR8hUCnhxQZg0UDC4bAWrJe8wvKIvYLGiAshSsIPv3PPlcBZMh9+q2HvPu1pGj57jfr1LWetJST5hrSQs4IaolLLWEudbXHMWBYJCvJFm8HiP5xsy1KNG/KfUinq9Dz/X6OoRVgmg5iJb8aMlvKvnRcgAt+4em4jNSsOUp09tx987Cj+vDf2sd/Usj9Xs18Zda4ns5VM6YbFvq3QXY+E7m2X/9j98//edD7vbc8b0S+q+n0//741PQOG9cUiesb09Cm+dxXYyYsazJZzRCOpXKpIHdt6GCMRDJNDqNRqdR6VTqP6HMpNPBz1IolHevxupJezlq7jsGAyJ58BVMsfeAV2JmfFazKGGvygVbKkinEe9pxAYtbNSK99WQQQNvSnnLYrZeJURHEXxcho8iqFZs0sAmlSiy+rqVdoA8BnAbv0DsaKed7bSjT7mdcd3lvYf6xX013zyJDFI2aOEdpXAJZs9DzHUZf0sl2lFDu2pYrxFvyAX6UaRxYLs/8d7l3Xf5Z8rdY3f32H2f9zyd+q4TFkSkYNJhDgsmKcuFfDlYzLGYIhZTyGZC/fIAdjPYLGiIMgtiswYpI3yulMtGyCvLcrD+YzBkbt3WU97dJBe4z9kMNCcstWTvkKietNQSll5CxwZcRvBycEDzAGXguB631MnnWpSoDS4Hw3g1jF+HsOsQWg6i5QDQjJYCaNFnKvlMZT9a8oEvaxkppvkRw9xIxLj0X938b5e+p0vvzZnlKrlzf+7Med7Pa9mvFKwpGTMf3Ph/P07/qIYfvjq757a/dY7+dnOwOSdTCihvx4Wr08jKa2RuRKBf0s5oxXQKBVBmvKRMaib3Lv68YIB9jGfKG3Ovmil7P5LJJMZAVy6G0WIYLUewUvT5bTGClWP4V//+5oj4LcJdlQs2VSKdGt7XiPc1kEEDG7Vio0a8gfBWxJw9FYSOIuYJuXlcio9K8BExpobC76daR47BDP4VYmef8k3GBd52874vbp1RK8LHJeapPmXIoIW3lcJdrXhJzF6T8bZUom01tKuBdWp4TcqzzGrvcu77vAfYJccDPgGUqwkL0vvlAb1UFvBkAp6MpCz8ibIItGrOrymTXZkrBSfYg5TpDKlje/2p4AHnNS3y9HFIM3lCVE9a6glLLW6ugokR1RhRjRLXEbwSxspBU89xjOjDBY4bA5TrMQv4Cz+3DlCay0FyAmRI+4xFn6HkM1DeKoX6GY17682/NlN/b8V/L/ufvjo7Z3j3kzVlW1iagEcR5oiEuTknf7r0/J+H7N9uDv64Dv1xHcp4ViAOhUenjEg5I1KOFuHMjSH45psxuZBO/bkr04be0qgvKf+8H0dj9H+KQqHsLL5uJG1gzVeOmktD1QK7imDFMHoZMl0EjZdh02XIeBkyXUXQcoI4de6sKAXvpLx1pXBHA+s08L4GNmrFphEJOooYteJ1hLsi4e5rYHQUMU/KzRMyYgzBRyWoBgq9mwBkAeV22tk6crTSzmHEPcGgV4C5zXmaB3bbtMKohYjnVIb2NNCWgu9/P70m461KuVsq0bYG2tXAO2rRewk7sjX3eOZ/DuO8p5v3dAvP83jqK8cIsVD2a8psuEeZJQJ/1KPMgji9VBZz2WLw4YtU7n/JD1AGjZlOl5rXV7+d+joZVyfjukk7e6bJhB48HqonrPWEtZ/N1bi5GieqMaIawa+j+HUEvw5jfbJ9vsOOe5+AD0EDeVGgQd8oB03lAFoOYCU/WvQZi15D0WegqNm0UT5zWioIGGcbBfT3SvBHJdwoYEf2OXxV8+6VdELBUwhpaphheK+9Oty7+WgrpQ1HjoWVabGQTZEIGfNT8hEZTwmz3r5Wrc2NwHwmnfbrZd/g0HvLvn9SMIYo65emGwe2UhQ0CrwYxophrBTFyzG8FMWuIthl2PQ1ZPwSNHwNmy5CposwehnBK0lrxry+qhStKUXbGnh/TGoal6JjCDaO4OMINiY1acXrCHdVwjVoYGxMap6UWyZkIJhRDeRfHGv1Bb+M4ZfluDfZ3kO34Iusvd5XC4kJaZ+yXi3aUghy2MaOGl5BuCCVd9TwtgpakXBO7Tu/fQzcDdgFTeP+xNst+Lp5729nwcsILuIhLMZzwRDw5AKejMdBBihDQ5TZEBguR8zlwFy2mKTcEw9Oswd+i8AzZdPKyrcT723WDQaAvjly9jUPHg+Bk6N60lpPWGoJC5nNOKgc1QhWi+L1561oS1/tL0EPZnMt+rxb18/mShCUZmMJpLKYQRUzaWIGdQRmpZyLtVOidoLlA0vWrZFRmPZaxX8/rZzRiifkggkp9/2kyLk7YdkcnR/hyXg0RECfn1Rsv52cVImUEGvljXZhUgHzmIxftIuXCU2nUf+XrkyjD1F++7pxYC1F8VKMuIrgV2GsGMGLEbwYIYoR4iqCX0awywh2EUYvw9hlCL0K48UoUU3ZssT6hkq0oxXvj0nxKYV5Sk5MSIkJqXlCio0hg5TxcVmfMjGGoBrYuzDSPLS30s7mkaOVdrbTzlba2foTxx3wmnV3su7brPvhNFAgVvdUAnxcAigbNJBOJdxWii4CGPpK+V7C3lIKt9XQjhralPO3VVA1bnk883cLnm7B2y14+6DvT3z3J75u3vftQ+g8hPI5EhYT3J2HOSyxgCcT8OQ8NsJhi/83yjCXA3PY8DNlNsxli0nHEnAM3m/MdDpiWl37fua/y3nAPGsG//znkB4qHvWktZ6w1hJWEM/95WA1gtXi5nrCUk9YGglrM2EFmvv3MYYoxwcKNBnPfc2VEHodQitBU5k8DqSImDQBg8alUJZfa9qf7d1L9/2Vt3aGn0V2Z7WwSshYGEU25kaXJhVv1NArJX9uFJ4dhdUwUyagaaXcd9OazfnxEQlXyqe/n9ZOKWGYx2LTaf9UM9jBoNKpVFqf8s9dmU7vHQ0yqBQKZe/t6+ahvRS3lGLmYtRcjJqvIgSYYu8Bv4pgVxG8GMGKERSgrx/YMvjalkqk04rRSZl9RuWYVlun5JYJqXlcio8hJq14Q8pdQ3qULcOUfQujjUN7K+1oph3NtLOVcbYyzlba2c642hlXK+NsZ13tjKuVdd3k3Dc5dzvrvsl5Oll3J+fpnvhLYdQ0AptGxOio2DQC72vgXaVQrxXXD5yOt+PvYNYmoKyBV6UcYkbTzfu6BV+34O3mvfcnPtKx9/7Ee3/iuy/4f3wKnXr32SyY/TPloVQWcdjgQEQMntksiMOGuGyYyxFz2WIWSzhAWcLrHWi/pEyjI+ja+o8Pgfu89+7Y0z323OXcYM+7k3XepB2djKOTcbSPbK1DW/vI/qJJ90DHLWCq4DVm7lWRhLUxOD3N5sYA6xdbHM/ngmH8OoRXgqA9m8pBUyVgonBoFB6dCnGYuaCue25rfzR3PttqBfTyQBfE3kk4NKWQsTKtmR+XTamgMRlPLWaPKQRaKVeDcEZk/MUp5frcmApiITz6woRyXAlDXCaXSWfSXmxfDBZlsINBpdNIylTqy1OSnubeIQuFQtl/N9M+spcTlnLcUopZynFLMWouRszFqLkUJYpRohjFi+QqsBTBixGsFCNqB/Ycsb6lhnRasWlC6nijds9pHK8V1impZUKKjyHGHmWeUSsmJmSWCRmgbB6Xoho4sDTeSjubaUcz42xlnM2Ms5V1tTKuHuWsq90bdzvnbufc7WPPzbGnfexu59ydvPcm53bOafZVQnRUbNTCBg28oxDsjyLtrCewPvMOZvYpvxezYzsLTx9DdwXvXS+Svd2Cl3TsvT/x3Z94f3wOZh06BgNis54p87lSAU/G5YCuLPgTyiIylcVcthj8HbJggDtGEnIrQ/5MmYaY1tZ+/xi8z/vu897ucW89epdz9s5uss7brBNcdWqnHaBMDzRpWzNlqyetjaS1z7cWt9Ti5kbSWktY6ol+IRmQ3b8xF7cAys+bHoO7dWGiEsIrod6WcyWIUrh0GsxhOveXf5T8nTO8mTe1TrBmHv0cXju0L43L+WIu9ZVG/G5aOzMq1Ui4Wgl3dkz2WiMelfJGEN7ihHJ9blwpYiE8+qhM8EorezOugfkcJpXCeqmZ1qdMJynTqVQ6lfaCMh1QptPAqQqTQaNQKKb3b1qHjlLcXIqBsZSi5lLMXIqbi1HiKooXo/hVFLuMoFcR9CqKFWN4KW6uJMxnjt3dEVingdBJqX1G5ZpVO6YVtimpZUJKkKm8LuWZRiTEhAwUD/O4zDwuNamh6Orrm6yr1yiyrhY5Pb59wTl3O+e+OfbcHHtu8t6bHmjPw4fQ0f5bvYJvGhUbRqB9DbQt5xvGpZ1jb2x3oZ/KWyrRmpR37t1/+BC4LXhu8967gufuxNvtIz713Z94u3nPH+ehGLZBo4n6X87jsGCSspjDhkjKoGAgv6IMg/DuU+ZzpT9RlpGUJaa1tT8+Be8L3vuC9z7vAdM9dt/lXED2Xc51m3Xf5bxgaXibHVodkqxBVNsaSWsjZa0l+jdjrY2UtdGzbmmSlaNfPOrP8fwymwfOBbFKCK0ETP8fOB0BcmSahdUAAAAASUVORK5CYII="/>
          <p:cNvSpPr>
            <a:spLocks noChangeAspect="1" noChangeArrowheads="1"/>
          </p:cNvSpPr>
          <p:nvPr/>
        </p:nvSpPr>
        <p:spPr bwMode="auto">
          <a:xfrm>
            <a:off x="307975" y="-731838"/>
            <a:ext cx="3295650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data:image/png;base64,iVBORw0KGgoAAAANSUhEUgAAAHQAAACkCAIAAADJxp1fAAAgAElEQVR4nMy9eXBd13ngSdd0TXfVVJd7MumpqUymUp3Knk6nO5XOJI6TeMZO7HTsxHbbjmM73ldJlixr3yWLoiQuEjeJEvedBAgQAEGAAIiFWAiQ4AYCIPaHfXv73c76fed888e57wEEQZDq6I85dQt18fBw372/+91vP+etm5qeISJLH3jYO361d7xuiawlYzRChMhQR6hDUAGqEHUIOkLlo/JRB6AC0CEotwWgI1ARaAagAFEbAnvbpg1BYUNLTBgvAC+AIIQgxKSfn82n57zsYhCEzPgR+iH4IfgB+CFwZQwRU3YhB3NZmM8CWgJD2pBG0kgKSCFJsFJboaxQViGFIc5P+GEAEozUVgEVN7lsp7jPlVk3N7/wwcHenfjKu2SIJJEkq8gqIklWkOVkZbwZQVaQlWTk0otWEkkiINLxv5MmwjU+11hCU9iQNBJD5SMLUAKRJTKFbfkIgPKKortLVvEvhsgLbN63ed8yfb801i0sLBKR6e+DIwfw3BmorYS6SjhfBU3V0FwNrWd0+1ndWasv1eruc/panb5Rp3vqdF+d7q/Xt+r1UL0artcj9TB+Hqab9EyjnGmMZpvy0/XpqeqF6YqZmcrx6crh6YrB2Ypb86f7F07fWKy8snC2a76yY6b8wnRZ81RV09S55qn6xonzDWON9SMt5wY7zg101fZfPdtztfr6terrN89c7T3T3V91aaCqc/RM11RV5+yZjpnq9unq1sna1onq86Onzw1V1g5UVfdXVfdXVt6sKrtWWdJdXtJZXtJZfqKj6njn2WMXa451nD3S3nDy4oXSzvaTHR3H2poPtF440Hr1WNutkx2DJ9tGT7ZPnGyfKemYO9mWPNnmlbTz0g5V2i5Ptvl7mvw9Tf7epmBfk7+/OTrSokpaoKxVl1/Qp1v06SaoaIDKeqiohto6MvFNXJdMpogILzSbgX4yeK8Nlu0AGSALtrBT2NAabUxk0DcYIIaAIaKP6AMGYALASGEkgUlgApgExjUXmnEVMR1xHUpgEiIJIVcBVwGTAZMhk2Eko0gEkQgjwZjUTCGTGHLIBirjqYynMnmZzstUViQzPJXh6ZyYzeQmUunZVD6TZqlUlMux0OehzyOPRXk2Px9MzQRhLhJexHOhyEcyF6pcKDKByviQDcVCzuaCYCybv5XyB1L+QCoYSvvDKX8o5d1KyumsTedtKmdTOZvK2lTGJlNwvMTm8zHcdDpDROZiux0bvV9xv8ewRIVH20oiRaSJwD2UaKzUViorlOXKCmWlJqFIKCu0FZqkXnEoJAIiRSSJBJEoKAqnN6y1JJRVYBVYpa3SVmortdVgAUkAelp4SmggdYdeCZTNcgNrGhwpjZfVXlb7WfCzOsiBnwcvq/IZHXio1Mp/hvrGJbjZbI6I8EODa6wtqNFYUd728VJboQ1XRmojtZXaSG2kMiL+1QLe7VotEZJ1WlhR/CnCWqXBCGWFNFLFR5PaKDBKW6WJa8jJMFTqDntAnjB5jmhW+zQiIkJt/JTML4p8Uvgp6aVkLs0DX4ehZgw5xygCvP2E4VyDzXtuf10+79GHJrmGrLRWEOk7jEc8HFyhjdKxuDmLLJWTuLtf6IoPim2dk2WBRitthLSyILxFKVZgI62zkqFdefBAmEjFL96J3hgbZJWfll5SeikZ5TWLQChTFA53/lwZNEv/fBtc3w/ow4FrY6/gLliJCA0Jh1I7rE7KHF8jtZFw5zWuNYxFaxRZQcStlYCggJzacU+G1laDlcrmpeCw0sxzZXyxpCyWf7YlG2Sll5JeWgZZxSKMsUrkEuNHRBsJVmij4Ha4XgFuGEZEZC622cTYB7muOy7TSmP02mjAOLGNZVaoAtwCizWe0FWHAlLaakA02vl51mq9dMBYuNCQNobhSrgabahW/8jI1/m08jLa91TINFeGSSNkDNeJglBGxApt6SBwrsF6vttfF0aMiEx7631KLgc1488SES675cZqBUbfVV0W3kekC9at+FMZcpSFtvc6wMrhHnxnGDVYRHAmFBCK+qH4NKA1HNXyfwdrYTW2IkI/rYK85sJwhUyA48gluhsWYy2QVcvh1i6DGzFODm7innDZ3EhnZ0drVaL+nZpdWzedq700T0REsTmyloKpucyt0exgIpiazw1N+JNzueGJ/OhkOLvoT8xmRqbnrvRnRqeSAxPJW4nFnpGZ7n5vMafQqQVrPghcQKsKZtC5CkJapQ2itlY5Q7fiaQiUMMsefoXWWGuMLQwiIsnQzygegQIr3O1RRhT0wDJtViALVqqlE4faBusX4HIhiQjbL9wL7kRudndX3RM8V0Kse+s7r+04erp/ll8qvVhztF0RKTBEdKukpnPLvs639ra88PbV905cee/49UPl3buOXXhp26W39rdveL97z6kre0o7N++/uHHPpa2HunYcGW+/Dpa4Mnf3E1YfWluhjHKKBaxUViojlZXKIQZrJSIu16Ro7fLfBay4nVZwiHwAMGCsUMYPBeNaaXdkE0RKSHQKwb2iwCowapmpgJr6JcmVShERtreuoXOTXpgduTZ3+ETLQ7+wF9vGz5XVvLdlLj+TWgj2Pr2/4sVDcmwB3Dv7Rma7emYu3phsu7J4Y3Du0s1k7/Biz9B0V89MZ89UV99MV99Ey7Xx5qsTF65Otl6funDVz0YSiSur4AOQtZZiM6iMVFZpKwuumFJGKSuV1RqNASKzJJYrbs/taAXXUaCJCI2JuFbahkyHTAuJTngZh6KKEMpIhUpbpY1Z9nBgbf2S5CqtiQjbWm0iseKzWSq7/2NfOPj3Pxh8+HHx5U8vPPbgeNlJGrh5ffOxWydbCM3Q1d4Tj26eP96oT3bCVIqIZrv7Euc7R8+1TV+8Pt12daTmwmht62TL5YkL3YnGS4mWa8OVzYNljeP1XeN1bTOtV0ZP1/sziyCkCjkwEUuIVEYVLD2gdSmD20FoJF5w4IQyShspjZQF8yhjsSogvfczgWCUiCGhMwPaCGmEs2DS0bRcIJPIpWECpDRKW6nN8lPDmmVwNQARYdsFM75Scv3Zhaa398yVlc988bNBbjHlwcymWthRt1DTM9GdGLg1v3/f8f7WUzRwPXmypLdrmIgWbgyO1bUnatsS9R2JhosTLZcnGjonmy9NNrSPV54fLqlJlJ8br6gbr6ibqKwnwYmIWATZHGRzkMuj50Peg5wHOQ88D/MeegF4PuQ99AMMQ4yY4cIICUyqSCoOSoBULoiwQrkYL1aUeN96xlrShQDOWioIpoMbewhcYiRAKMulYQK9UDo/bEWAh7X1NghiuIDo4NrxlZIbzqdmu3tpdmJhLpM8eJH+dn3qge3B8FRHTe+1xr7mq9njDY2B6gvzFy989+cL27cT0Vx373h9x/j5i5N17aOlNYnKhkR57Xh57ejxqqnK+qnqxkRJ9XjFuZHjVWOnaiYq64YPls6fb7eco+eD52Peg3jLo+ej72Peg1wOcjn0fPQcaw9yeczlMZ/DfB7zefDy4Ac65DoSWmglQEqj145q74CrdPx4a7BSGqEMV4ZLw7UR2gqJQqIQKAUqgUqg5qgZqAiAgRFoJBplrCGorluC66K/VeF6U3Ov/7vff/9P/r7hp69c/tj3x3627fzGnVf2HL9yrHa+b6yzdfLK4rWGgcuJ+uebqw6rfXtJivTwxMK1vsWrPQvtl+ZbOiYb2iebOkZqm6dbuubauvNXBxa7r890XJptbp9vvTTd1DVediY/OGqiCD0f8nnI5SGXh7wHnoeeH29+aCJmGHcya4QwQupIAOOacc2EZhwY1yGDiEPEIYh0yFAoC0DG3n+u2mnm2EhKlBylyyqHAJ7SeanzCnIKPY2BRk9DXoGnwFM6JyGvdF7qyMrDp2E+i9JYtOucvsC2Vjs5vuLD/NmFN/+P//Lyv/q1Fz/yqy9+9Lef+9e/duCTX72+92Tjk6+991/++ty3Hu/JDTx3fNNEVx1lN4f9E5DLmspqPHkeajqTxxun2npv1l9trLpysqznfPt4TXd3Zd+FvpmO+ekL4UAJduwxN5psW4252IZB6HQCBiEyZoSyWlsAMmZVNMaSVKSAZEEJaHAhL8nYIbNElmxhu++hlFEcuS9VCNrXEIDylPa19rT2NfgaPKU8pXIScwpyEvLKvegQ68DIQ+V6Oq0DrTNiXZAOBbf8bI24eUtEWuSZ8LjwuI50amjy1f/lN1/4yK+89m9/Z8P/+nvr/+1vvf0bf/72f/izV/7Vrz31kV8q+eIDl+b6Hqp+jIhyl/9p8FKn9QJ1rET8Yp94u2JmT33tc0fHOvuHuycaagcq6gYbr1y/ONx8OdHIF25Fo3WqZbuo3KI7GnRNleLCaLh/Cs61jLMH6rZMgktQ4H07zMsF25glgypdyFDIBDnlKyRKaYRAwUEyBI6GI0YAeaVzUuekjqw+WaVnMxCCzop12al0GBpeXR1d7Q0yPFzwoqQfpfwwGYTJ4PL7J3d9/Iuv//v/tOGjv/XGR3/jF//m11/76O++/u9+95mP/FLJZ3/Ylbr2hYNfuN46uND+DZUawZyvOttVf79oa1WT/em+ronrIzf6r3b39zdfGhzpHw/n0sMjV5OJ/nRvvxjsl71j4kq3mJhQ5u75iLvAXWUrePv3rW2ttRYRi3xl0Y4th+s254osi3qX5xPIktXGCARuofyMnsuCpyEv1+WnUlFkRU01u9Eb5iRLBywTslQQJYNwwUNhuSczo1NnXt775l88tOU3/+qlj/zy1v/tdzb9+p9d2X50f8+xv93/ucz8lJo+gPkQvEDs3Cwq9ovzu2Gqf3Fgt8xPXeg/2dp35VhDx96D3SdOXjl3rKt6d/PFnQ3zm87wHTWia0h0dn0QB5eISKNVYDXEPzVa7ZK5YBXY5V5nXOFZjfYK5xfQSm2EjPNesugtKCMUSqeIVRz7Sm3MXR4OrK6FxZzOKQz1On8+H4VG1NTwG70sL1gqYJmIJYNowY8W/Sjps3RIQO0nLm/+7sGWN945+IPnvvq1d481JIjoC0c///0jD7K5GZNP6ZyvszlxdLesPCBbj+mhlvTQqTA5MTDWMpQYG5yavTyQPd8yUld3q/fSWPfeplRdj6i+Io7X8rLS+3+KiQgtOZoAFo0FtBqtxngHjCUiC9ZIY6Qx+n4fikJci0qC4lpJcBl9oY0o6AeXXuAC0Ky8N8VhauooCi1aI3BdlAnDAKPKanajN8pLlglZOmSpkKWCKBWyVMAyYZQMeDoEoYno4V39v/2j8zNp0zHe9uWjXxgZH8JciH4A+Rzk8pDLQhBAPgfZBfRyhotigscSaSShrdIWXHUBSAutMlmAtYqPK+EaAhPTBOMqwVaD1coAR4wAA40R2A+ia8BYBaaosqVExYSOuIqEFKAKjrPSRkhcW+2YmjqKIre/juVYFEJQWs57eqNAxXDTIUsHLBNFmZBlwijpS08QkTV2dGRhccEzvj84cl3nssQEeHnIe+h54OXB98DzMAiNVCtiKjRWoQUkF3NpYwEJDCHRB8rXuDI4uHIvWJQGOEII4GsMtOG4Rm5tVZNpLSkwKk7KLCWDpACIBHgBBJFiSkoUymikVQV26fSWww3TQRRicLwkunqTBdJpW5YOWSpgqSBK+lHSZ6lAc01E6AfEA4oCyOdtPjBx+OQ7tx+8PAS+kXLVizCWFBYlzqIlMPH+/bO1RGAItUVhkCMEAL5GHzAE5Li2Swt3KXMAWqlQKNRgNKCMQwYjpHGRtI4E5Dyd81XIUN/jIcOa+iW4/kI+igw7fTq61sc8EaUClvQdX5FjMhAg49wRMgZ+AJ4H+Tz4Hvo++B54fvyK5xku1nCnLJFGG8udscWWjvuPpCxaFAZCAB/A0+Bp8ABDQGXQ0tqxruJoVmNrLGmwSsdWCxCVNhHTTACXsecgNEkBOuRxABkxe3c9hjX1FDG3vy4/k4siI8+eYT23ggyPUoHIc82Uub0qYJQGzwffBz8A3+14GHjg++B5EEYW7603tbFgSBurlzXL6HtJrkVrpMEIwHfPPmAA6ANEiNKgsWAJVo824iEZwu0VB1W4FRqty3YrbZS2QllErTUwYbgT3kLWRoElYzBkKpOHvIchs2qV9hA8W2dZAW5uKhOGKM5Wif4ByRFXvSfWQtwP5IPvo+9hEO9A4Gsu71P4iqIKdgnu3dSCNdYqCxFCCOAB+AAhYgAYAjI02hpLhsjYuN1m9WFJMiymu9wwljgYt6ORuEauEcAobYU2UiMiACihrFTGqYjl6XCrtHLZJT/EMDJaL7+xWLMMbn42y4VR9efs9OTdoGAULRNYHwIfAx+8vA5CKUDC/YbvaEkb0obQkrFkVrPn1lijrQXCCA23VpGRZARhZCBEZIaIDBESoY3/3d49pSgj5NFt4mKMRWtdygGM1WCFNp4UCqxQKBQyiVIbg0wp4NJwYYQyKwRAKy39EP3Y5GAQmYIU3ya5IIGITEuTnZ5a/QSNicl6HvgBhj4GAfi+jrjSRoLld6/ZrjCsxhIYayxZG0scKB3NJV0pBpjiczkIEQLgsznwtUqF0XgyHF1gkxmdE0YZa0lHwi5zMHKJKVO4K7c9p2hFTnB/lQAlksbxLTrIecmERlciE9pwgUIZayQACGnvdMPd7TRKgR+4BKnO+xgxay3W1hPnMdz4spsb7wYXI1aA60MQYBBgEGiuXESk0UqF9wnXUkFmC/bnys4jz/3PH722t4SIEtVtu//os1aSN7rw7h/8dTidb3p647Zf+9Ojn/jHt/6vP76+r5SIbpWc3fDLvzF3rZ+IvMnZwx//7+/90d/s+/MvhPMpEPLd3//kme8/6T7r5Ke/deivv76qIfC5kS4AMdZl4T0pIg0arAQrteEcGEelpEFhDdx2IZZuk2JjMGI6m3dJZ4iYKi1zcI2x6+y94EIQQj4mC36AQaildkbAFQo0foDCojPrTleSpfKv/PT9//tzJ//xQSIaqWze8h8+TkSNj254/n/6P6PZ4OSXH6x84HnFxb6//mrzhh1EVPX9p5//17/S/uYuIir7p4eO/cP3NZdHvvjjyu89gQq2/NrH3v7Nv2B5luyf3vTLf7jrTz575wlYokiZot+CxiLaSKlAKY2FOE0bIZFxDQDWMLLGGLNU1bizlZOJ2GsKQnnwMCSTFo1URbhN5+3M9J2nYoSMs9fOPQgDA6bQlWWc5Cpc5cG523BYURkjKRhPHvqbr/cdrN3+Hz9pFY2ebdv5x59duDi483c+sfnX/yycyZ/80kN1z20kokOf+07r5vetpcP/7Vu1T7556L99k4i2/u4nekpriKi/on77f/6b/PTCsb///r5PfnWo9mLXzrKDn/r6oc/8850guLZRwXVDE/8UAHkpBKCG2H+Q0sSm3UprxBqdLvF1SQmeB76vTpyAhUXwAh3xe8HlAnJ58HzwAwiZc2MdUA1GoVVoFRi4f7jKQITgaTI0cOzcsS9+j88FG3/1T7KDs4m6S7s/9oXSL/6k4fFN2//w09yLTv3zz+qefoOIDv3dtzrfOTx/Y/DI57+/MDT51m/+pb+Qf/u3/3LoXAsRjTS0bf2Pn0yPTh75hx+ceeS1+iffqHn41bZN7+/95FfuPC2mTCCNKTxDzjVUaPJShEoBkkIr9fLUmo3bh9dsECYiqzUEIZSdgsUF8DwMgmVwZ1eVXAF5D3wP/LBoRIyNE1G6mDS5D7hWW2QIAUAA2tNEVPfQK40vvEVE7/6nv+0rrZtt63vp3/zq0c//wJ/LbPmNPxc+K/3Gw3XPvElEh//um937StvefO/cUxuIaOtv/1Wi+fI7//WzN45VENHN45Xv/PFnsuPzez/xTz2n27b91l+c/MefTLRfef9j/7DyciwFwvjcOKVfhKsNBVrlJRdgXBi5ojBmDbdG3rPQaa2F8jJYXNC5nOEihotNDXfCtej8hACD8PZEHoETXrTaZQnWhBtjDQEjhAh1AMhQJP33/uBT1d95crC0esdvfqL8Wz8fK297/CMfnbs5xL1gw7//Q+Gz45///tlHXyGifZ/4Svub7+//66/1VjYQ0YG/+UbjS1vPv7R1z59+Lts/sudjn6t8+NX0eHr7H3w6NeFv+KXfO/PQ8+mh8Z1/8MkVZ6LR5iJkyjjTCgXlAIaY1lkZhVrr1eMRKLS834MvVp6BxUWdy2PEinDP29mZO+CiUwh3RnuA1jEtBLKr2zSLFjlCiC4WwAghBO0DESWqL27+3/9zyZd/dPTvvnPk7769/fc/OVjZXP34eiKKMrnyHz6lhbqw8b2rh8qIqPHFLZffP3bmkZf8VN4SXTl4quaJDVpA2TcffeePPnX0yw/kkuHi0GL5d5+KAjr31OujjR35ydny7/x8xfkotHlmXEwYa38bOzAcMCtYqNWdVxFfi5FkOFm9Bl8kkpU1Kuc5F2255N4B1xjwfBRylaMYctoAjcVV4Roy0mCEyOINQsAQIAQIgYiGK5vLvvl48c1H//uPwnT2bid924Et0bLrY5EWQCy0YV5zdvdQjchaCoTJ89jJdXFErBwsSTQ5KXy1ysUWBljDrWFkV58UYS1JQ+zUGREwqRAymdjPxaYGOze74t3IBPjBqrkYF94U7zzaZWVWS0YZZIgRIEPkiByRYRE0MESOKuRRKme0NdIQUZDMmPvITtjb4zFQloU2CpBHKCKENbssjSWfG5+jC7hd9GwLcJWxvlI5yWHVBE/88WCtIKtWNW5KGwHESqtkwCQSMBbDhcZV4ILnW33XqSvGEphCFFuAa8EWRdWRNcLEcONf0XB0wvsvH9qQBtJISHTPhLsC6wsTLktJxYFWIa5hoHOSR3e08S4blqybmSRXOGeuSiSBZNkZFXKlrQa7ziUo8fxqkhuxtTtmcTlWW9ADRYFlaDgaborCa5ZJMYRqruPKSGV9dmiciOYv3Zhs6SKiaD452dS+cLWPiDK9Q5ON7bmxSSLKDSWMBpSKp7JEFEwlZy72zV++tXBlMDs8O3XhWqp/lIh4KuseNX98Jjc4ZvXSXYykCaRht8fqywtsEsFXwlfyrhEnERHEcJe1eSPaOK+GBJVnVcQlWEC7zpvJKmWh7pxdmFt5GLmy4X/FsMX5XU5go6XHP+YYowRkUPwThECWssMTBz751ZqHnj/9zccmG7tOfeXB0q8+MnK2ufmVrVWPPD/S0M4z+cOf+vqlXQfHWy+H88ktv/Jfx5o6Uv3DF17dlhueOvSJr3du3P/u736qa/PBU1958PxzG3uOVgSzi9t+/eP5ybnhyvqah14s+fwPRutai6fqPFwBlpYBXX550qCnRF5yDms+WLY4I0MRESIpFcerCgkqq1UkXHi9LpjLhQHyigo1msDb3RBzFx9gOVzrNGwIGAFGEO9wNMIYjrepCAc3BCMMESX7hmqfWJ8fnTnzw+eqf/TCQE3L3KWBMz94tuH5LdUPPzPV0hXOp49+9jvjDW1k7cDpc6e//1TH1n2pgdGGZ7fU/PD5PR//Cmgq+/qjPKLSbzzcV1Ip/XC0rnX3n39xoKK+beOu/pLq5he39JfXxuDARtIEwrA75t8UhzbGV8JTPNRrmDUignhGjRVkFYBRyujbJFe4mTPrWNoP8yoqKWP9wywveDbSkSsVrXn8Al0UbqJZ7AbEQlqU2XgriG0EplBrSfYNn33k5dTN4eqfvFDx7SeGattT14Yrvvl43dOb2rbtK/3yA1d2nTz+xR9e2VsGElpf2zl1+ea5x19L3hrZ+Xufqn9qY+UPnw9SrPybP/MWxYl/fKhxw1v56fmOTe9fP1Z57vH10WJm/8e/uO//+cpIfSy5XJlAmFAaeffKBxjja+krGdzdIYsvO9YMgixH1Epb7arxQLK8WkZCgtXaruP5KMyp4NBx1j/MfcHSAUv6LBWKPNeRQnX3rIwh5M57jTt/luSXAUa3s2aIDO2yC1u4MVD+w6dSvUMV33vy+v6K8m8/Vvvg8107j9Y8/GrLy2+VfvknF986eOQz3xyv7xypaDzwV1+5eahi///71Wt7Tu76k7/LjM+UfO0hkPrEF38oA3n0898frW2ZbL5Y9q1HFRNlX3+k8Zk3rx06dXHL+zdPVBIRGsuUYdIwebd2AyIitCbQ0tfSU/dM/1tr3EQtQVYa1Cqe9mVZSaWMhAKrlVnHMmHo6+Dg0ah3kHmCpwOWiqvrPBvxLOPZSHoCmDZ3pr8skbGuSQC5k9Al/QDhMim+oygr/GDu5kCU8hIXurWwN0vOdu8vIaKFnoFL7x0Ya76oOdw4crprx8Hqn7x48isPdr9z8NQ3Hm56cevs9QHu8cGzLahgtKGNiAbONLRv3NX2xjtjTReJaPR8R/d7x2QYzVy6nh5OEJHUNuAmkiaSa9pna0ItQy09yeWafqGxZK0ky23MV7hmNaksL6mUkZDaamXWBYt+FCA7WcL6hnlO8FTI0yHPRG5jGcYyEc9GIsekx6XHVSA0UyDBrDpXo4DbamuUMcq45oy7KRlQxiDJcK3HkGV9by5FRGEylxmbISIVarIkA0mWVHSPec6WiGsbSsOUjdRakktEEahQi0AJdneHzFrS2hqjyPKC8pXWaleTV+VnFJMKrAazzp/LRQHK06f44CjLMpYKeSbi2YhlIp4OeSbk2Ujkmcxz6QvpceExno+Ex4THhS9UqDTXjvUHmy9CRERaaBDGSHvHBLx7DGusAQMSNdOSacW05oAS7zwNG1chbaQNU/c4RQYqBOkr4SuxqkNmLQFarS1oY2O1634KRK00wekqxaTUFtGu82dzUQCqqlwMjUZZztOhyDGR5zzHWCbimVBkmchz5QvpcZ5jwuMqEMIT0hPCE64lUnhcBkIGUoZSMwVCo0KjjUFr16hwERGRjFRqJonyXxRWWBvP50aJwAFWA+1c8rWHQB2CDLX0lVR3hGrWErq+C7BaW0SzNMU5nihLUHlGc+n62lwxOOoAACAASURBVF2vGMrK03xolOUFz0QiF4kcY7mIZyORjUQ2kh6XnhB5LjwufSFDKQPpfhUelz4XvpC+cPvuDSqSKlQyUjLSMtKKgxYACkEhOujGElHHhdbvfO3r//C3/+3xRx7NZHL/Er63YyCL1oAx2hgwMeX7eK4EQqBlqGWgeAS3KSsns27TrgFQx25DrHlJWtK68oxkwnXqrYsyQRQiLy3jw2PcEzwbiVxsx5zMijyXeS5ynOe49ITyhRNS4XHhc+E7mRUikG5HBkKFSjOtQiVDJZlWkdYcHGgRKhlpxbQ1NNQ3+Mm/+Mutb++4dPnK21vfmZpJWkOgDYI1aN0NcNv/yEomd+COoa8pvdpgoEWolRNeKGgra8kYQperWuJLtgjXOP3A1ekKyZQLbNdxj0WBjg4d5UOj3BNOyfIsE1kmPS7zTHpc5BjPMZHn0ovxCV84uDIQIhDSFzKQMpAqECpSmmsVKRlKFSnNQXOtuVaRVkwrrjUHxbW1VFFW8a2vf1NxJKJU0k+mvSDPtEDJQHHQApUAxd0+aIlaoVaoJWqJWhlUiArjp0EhKoPaoDYGbPHJKJK1aFCijrRa03gaa0Pt1oKRnhQCXHUyXoME0CLGcB1fRCjOnycryXBVVlIss69jORb5EB48xAZGuS9ZNmLpkGeZyDGRZzLPZJ7xXCQ8rgIpA+loCl8IX8hQyEBIXzpFIQOpIuUgylDJUCmmNdfKbQWzo5iWTMtIRb7IZ0ItQAvgHMYSM8n5DCqrBGiBRGSRFAcLRKawdAaS4ghumjESyGWtD6tJpUVChSpSKhAqkCpUKpBrC69TY05yI63JpagKTNHEfasF4TXWqMLqMcIaDuUnCEQMN0oHLER+4jgbGOOecC2OsXtQEFuRZ8oTKpDKd3aMC989/lKGUvqyqA1UpOKf7hyZVlwr4eAqybTiIB1cphXTKI3RFHk8nQ2HhyZ5ILRArQwZGrw5MNQ3LBlMJaaH+4fnpubnp+eHbw0JLgWXiwvJfC5vrclmMuNjY5lUSklFRIJzKaSf81EZFjAZSs1ARVpFSkVKh0pH6h5wQUVahUoGSoRKuRDf9QziMriOrAaDiAWfgVtkcLrUQrHLMemzyMjyUjY6wfKxWpC+cExFLuK5SOa58oT0ufSE9LjjKIOCZfO59IWKlGbxNTjh1Uw7nVAUWzdtTHNQkXKvkCHu897e4Uw2DH1uwCIYIuruvPz6a69funxVSKiqrN70xqZLl6/s3P5Oc/MFzuXly9evXO2pqqqZmZ7dv/dgfUPjjZ7enp4BIio5Wtp98XLZyXIRqLa2rlwqjxxVqFSkVaRVIDXTa3QLGqIIZKCEr0SoZagExu1SjiwtwS12XIO1sbfArYmgosxCGMP15/M8Ql1RyscmWF46haA87hwvpxCkL5a2QDpnoABXyEA4DaCYUo4vK7gHEnRBb8bKgYNioDnwQKC2kRfu2rHr1q2Vs7S2vbX11q0Btz86lqipqTPW7tz+jpSKiDo6LhNRc3PryMjY4YNHpienIo/NL+TSyfSm9Ru7O6+dq20YHUqcLq/Jp30URjujyrQKJPC1gg5DloEKtXAPXqCENq5sYdHtFFodoKAljCFrNVlBJMlwrCi3EBLpGC5jRlaWibEJ5gnnyUqPizxnWQc3VqzCl8Kp3VCKQAi/SFbKSMtIyUjFfJ05YloLkDwWWMVBcpBMKwZagNE2Obf46AMPvrdrr8WVfQGb3tw0PDRERAgwMDBYVXFGKb3pzS1z84tE1NLSEfj8zOmagb7h7dt21p5tmJ9ORqG6dq3v5edf6bnaV1ZacbG9u731cnohBwIdXGcJtFjLoUZrI9ChVk45BFoqxGLzlV0uxWiXTdoGMpysICOw6rSFkKwgMutYJoxCYKWlfGScO9c1z2We8WzEs5HIc+lL4bt4wUluLLCiQFYx588q6bSte/y5VkwpriUHxfUy+Y0ll4g2bnjj43/6sYHB8XTaO3GsdNtb26am4gr0qVPlXV2Xh4fHBgaGhodHSktOBUF4+PAx0Cab8qoqzuXSfsmxsiud13ds25ldzPFQD/SNKWZOHC3t7ri6f9+Rmcn59pau1HymKLnOirqPvtvQxoRaM1AMpAuFJQIVk6uFjko0dHuEYZzatYZj5SmC0Jm4dcLnLMTw8DE+OiEDKXKRyDORZTzLhDNoXkxceM69XaYiQqlYwYjFCkHFRowVrFlBz2qOmoNmoDkoAaBNe1tXVdW5fJ7PzWY6L11pamnNFybTK60XU9nxiRkh1OJC6mbPQBiI/v6RubnM8OBE383h0OM3ewbmp5NVFWerq2oX5jIjQ5Nhjt241jsxNnPz+oBmMHQr4WVCEKgirSJQDJyxXQMuWBMoGcWSKyMtGWhHNi4IrZzhXRhO7UKIp48SRs6+rRO+YCFGB4/wsakYbo65TfoOKyuSlYFUzutykVikNFMqLHgIzo1lK3wvrSVo565y1AK0QC1QFiQIpMG7JbCRQBiU1iJpaZzvhYqMJsWAgNA13hrSHFAYzYCAgBsjrYy0UVYLVGzJddFMy2iVZZqWEBGFWjJQEchQxzfF0pJOuOu/Wm0Nt9qDsqMWIyfI61g24gz5yZMiMSMCGZMtAi2IrfSECqRw7pcLxkIho1hgZahcGOaYOiUgmVJcg1iyaVoiSHRwXSwAt0/ossYatKgNSKOF0cLtICgD0miJ2k1qFka5+8QLt00AuJvHQDvHoPjX2IfR2p0bW7mCxYrhVEgYe7sq1BLXnmISD0NWWB1geYk1kSsSr4vSAY+MLD8lxmeEvzxjIIo6QcZerXJYVSicBohVbaSWXNqiy+XCKhdZiYLAOriyMPG7uOwUWtQWlAFl4kBLGZAGlEEd/3Q7oAzoGDRIBBHfKpAIAkCg5gAcQKDiMVzNtGZaMQ0CNNMg1yqyWCIGECoZahmBdtHEWsX22/5VWYiw4hSZiCwngnXBoseZUadLxfh0Ea70hfSly8UU7FghDHP7TmALfFUUk5VcK64lLwiOu2CBWgAIAGW0NFoaVSCCsAylRNQGtV3OEbVBWfjVoQcTH0eglm4fQTqdgyDQwS2IbXwamoMWqJlGuVYWHK2NQIWxtoUItK+kMvc5TQ4sRFhRToZZw4lwXbDgscjIijIxMc09GbtivhR5sSTFceBb2IopGJf3YloxkFxLDtI9hhy0RL1cD0gEiWgIiZRALRG1AW1QLZE1EJeTYUlaLYK9DbQysYw7uAKL6kILRE2gjF6S2QJZEXspKtKwJlxtMNQq1DrSmoEOtfKV4Hif6VBtITKVFWS4tYIsrGOZiDPDS2PJ5XFSvJCrvU1mXfgQ266Cb6uF48u1jB0vFz4UFKtCLdHRyU/MpwYm7jwp95gKn4epfJTx7+9KVv675sBzUZyUuGOihLNIit0DLljjog2nEwKtAq3uXO3tLgOtjrCizBrmamvrhMdZCNHBI3x8WgQqDsmK2sAvhGGFZIIqZAYKUYN2ykEVyTqxLdgTUOieXEt0/cDppme33DxQ3ne8+lZJ7c395YNl5/pPnL1VUjtypnG6/XrND55rembTwKlzt06cHa44P91+dayufbCsfrS2dbTmwkhl02hN63BV02xXz2TTpUR9x1h182h1y+iZprFz7Yt9Y+ef2DDe2DlW2zrV0j1a1Txe05qoaR2pbp5svjzTemWisROUAXEPtcAQnMwGSrqS2po9OMuHtTrC0yfIcuv8XO5zHkJ04JCYmBWBFHkWbx6XnpB+IaMYg1axN87ijGIswg431063xhaMgzP0zoIZQ4M1rd27jjU9t+X8k6+3vLKt/ufrW154+8L6nTdP1LRueGfh2sD5Zza1vLK9+cW3mp/bfPbHz51/bH39z19teXlb84tvNz75+rkHX2x8dtP5Zzc1P7Op5kfPNjz1RtPzm5ue39J7vKr55W3jbTeaXni7fcO7Tc9sbnnx7doHXmh68s1zP32l7tH1rS9tv/jauw2PvQbagLiXQUOItA6V8pV0Pm+o797rsGLoECuOW+PgqnUsx3iE4uRxMTknQlmIF7jwufDivK0zYnGkUIgOZCH5IouOLV+mDQTapQx13DUEQIYIkNIjUyKUUqBSVkk0liQHYwkUaWVFpEBbGer0yPRkx/UoF6EhEfDkrYQ/n1USM+PzycEJKQz3OfcFAEWZADTxQPkLeZZjkoGSkOxPTHXeXOxPcI9nJxeCZB7v1Y5hrGUaolhsVagVA+28sfuRXFIhVpyyVlorifS6KB3yCFVZCZ+cE75YLrYuaSuKIW8sp8rFtUuUecxXO9+IgxaI2ixeH5y/3LtwY3Dh+lC6b3SovCEzNLV4fSjZO5rsHU31J7LDk8kbQ15iNjc6m741nhmcDOYywuP58bnUrUR6YDzZNxosZFnKzyfm8uNz3tRiZmgy2TOcHZnOjc1mR2eyo7OLN4YWe4b8mXRudFaFMjs8nbo1nkvM5cZmo5TH0gFL+fmJhWjR4xnfn01nBifyY1P+9Hy0mI4W0yvwKGMigEgX0gtKOdD6PrwxS2RVhJVlce6ccF2U9DlDVVHKJ2d5nvNs5Nwv4QmR57F9i6MG5TwEFS0lwCRTTktorpfXDgzQ5W0Hzz/+esOjr9Y98oumJ1+v+vZj5x56qfaBF1pf3Nb+yo7q7z5Z+Z3HG596o/7nrzY9vens954699OXzz7wfOvL288++HzDYxuaX3y77bV3L28/eOtk7anPfq/56Tcrv/1Y15Z9l7ceqHvopfpHflH305fbfrGja/P+uodeanryjbpHXkk0dLS9vP38E2+ce+DF+odebn3x7bPfe/r8z16t/+nLjY++du5Hz575559f2XHoyrtHWtfvaHx2Y/NLW1f0rQoEBjoCHWpXtVChUoGSYs3uMeu6wcFYFWFFeWFddlwXLvqcG115SkzNcU+KXEwzltllZGVYjMR0UT/IglqIQwYHV4CWxptLT7R0j7d2p0emU0OTQzUtmcRccmBioXd0oWdkoXc0PTo93zOUmVxMDoxPtl9Lj0xPXbyx2J/ITS3OXRtMj85kxuYWBxLBQm6q8+b0pd6prptzV295M6nFW6N9JbUj9R2zVwfSI9MzV/rHW7oTjV3+bHqy9cr8jeHpy30zl3pvnaq/VdYw0903VN0yfbFnvOnSZPv1yfZrwWJ68dbI9KUb013XVwRfyiADF+XpUMtQKRdQrOEwLM+dkwqhssJaaQ0nq9dFmZBFyEsKasHjMuCyUDOXPleBkKErOizFC7GHUNS2AoruQdGrNYYQyCBppg0QaotAqOxye+0KgBbJGrKGyNLitUGeDdyfUBlrCZWJHzokVMZ59KuqQFBx17mWt63n7A5ul623EKUyq5LSBbgMIFLxRTvNu4rAWkJjYdlSMFYGUHHKEreWk1XreJ4xT0cHj/DJOeFL17QQF329ZbWcULkSmWbgMiBqCS7ooodQcOzdLPGJ+o72V7ZefO2dS2+837lxd/OzG9te3tr+2q62l7dd3nGoZ29p87Obruw40rV576XtB2Yv3mh66o36R9dffH1X9/aDF9fvvLL9SMcr2zs37Wl5euP1nUfbX9nW9dbei+t3XnlrX+fG3UOnz3du3N2zr7T3cEXzs1sWbgxe2rTn8lv7Ozfs6t1f1rlhV/db+7q3Huh87Z3efaVXtx3s2vBu36HKy5t2d2/df/6JDeEdCtcSuVUcHF+nEFy1OrrdYbDksua0VE9Dq4GsCKDsKJHr7hfrDBjOtL97Lx93rhgvJm5kEFccVCjjMhRTrmyjC9ZMC71cZkEZV47V0lhj+45Wtbyy9VbZuZ5Dpy9u2dtXXnfz+NnrB04PVDZe3Lr/xqHTA5WNl7YduH6gbLSufbF39ObJmoGKho7X3+85VHF9X2nfibPX95f1HKm8vPNI97tHr+4+OdF+9dre0r5j1Rc37+ncsr+vpO7yO4c73nz/8q5jcz0jNw6Uta7f2b3z6ETTpYuvv3d1T8nVPSWdb+2/ebjy4sbdl97e3/aLHU1Pb7yxv7Rr+0Ge81Y+4NYyUBKBg2bgymgy1JJpFYEqzkq1hVnhy+ECWI2EPIDy44Wvw1Bx276uOq0X0zJSscy6boRCBKEiFYePy7wuybQSoOUyhSALcOMd4x7PokN2t+FNzKtIaY7edNIgaWW4x7S4xzrSMREg4Yvirywf3fme4uR24Qt59+/QsGQZaIEQObULOjY0WoZaufTNbSlzjCcQu9nvCgl5iKdLiFTsisWneLaKQp+IDBjNtQzlUmeCL5yHu1R/5MWyblwZWwYXweWrFIIyBqwBcjkta2mm43rf4creg6eHKs4PV5y/VVIz0dg52Xql90jV5W0HG5/e2L3rGMv4s509jY+91vzs5oHSc8OVDaPVLUOnzg2dqh2uahw905yobRs6da7/2JnRmguTF7on2652bd49VtOSqG2bvzqweHNk4MTZyeZLY7WtE01dE+c7EzUXptuvLlzp96YWUNs1lv52EQRHYABMawbaBaFO7Wo0tjhBwZIxcQHNVX00WG2sERFWlBHJOHFThGv92x4TAwaEVpGUgVSsUMKJ1DJVq+P6GIc4fHACK12XhgFlEKwji9oSUd+Js9f3llx6a3/z85tbnt/S+Mzmrh2Hpi/13jhQfm1vadvr7401dQpf9B4907b+3bYNuy68vL324Veu7T11be+p5ue31P98fcPjGy7tOHzzcEX9z9eff/L1rm2Hx5u6G5/d1PDEhkub9904cHqssbvlhbcbn9hw7oHnzz/52vnHN5z9wTMtz21peurNRH2HsYR3X9BfG8MBGACHWO1GSsY1di3BGrOsHuEUQtyGE9s0Y0WAFWWWpDWM7N3hLt1Paw1akFhMPLssuHNv4w4al7ctbKDQJbFA2zibBQaVkaHkXpSfWsiMzYhQiFCCNqCtv5B1MYji2ll5JUBJCNIe85ifzCkBPGBTl24GyVyU9kQog2Q+TPth2ldM+8lclA29mVSY8hSDyfbrualkfjrJslGYCaMcy4zNJW8lhADF9BpwJQID4E54ERhCpGO4kZLFnkJXCS6U2QnQFpadtyR9qKwgEtZyslCYKnW2ygb3TkdZSwYNggG9FC8s5cULaTDQpgDXgDYIxqBFMO7LZ4oq2C1i6VyrpSlBd3SiLnehiqfhXidLBuOKtzXua20sUeFXIERCiFNiLJSuzbQoNCuuTiFGAAxBADAAV9OIa1haLc2rMsXZjXEPAxaMnRUeVpTZGK76YHDvgB33ycYciyltvfRKrBbAIhQ67Izr5SJT2Fyb29KaocuzEu5FE/Ny7zRo45/uOGBj/QPGgC3WMtwOaOPMAKp4p3DDVrbxilhgkRVKqaGWgRKRVpGWxfV0XHXdrFZSsyyH5ceIlLWcrCzAra4qLqn7LxoOh4mrYQZilG4f3TQlJ55L27JbtQyutbfjLkp64b9s8cju4K4Fr6jlC/2juByuwrtVIsBajigQBQJHcM5RqFWoRKRloARYc6/1YsGyDJ4+TqTILjNocKbyw4F7r8EjJriw8Q0gV530Pf9W/60lpu6td8wVu235E7TWFoR3Gd/l80Zd2aIosEXEq54YWutMmQDgAHFriI7jiFDffa2ZpQGW5bDilHV+bnGNG11dYcMPB278zBbaJhKJ8ddff/PNNza+t+v993a9f/DQESHE8vdLIXe/t/dGT+/9HNz3/FMlZbvf2323N0gmmxuaqirOdF28tMqf18zkEpEhYnGFSBWrv6GSfO1pxfEAy3NYUW5JuOMV4J6p/FDgGmNBW3BLhAIJoU6UlL+xaduOd/ccOHT8tdc3lZVXPvXEM+++897RI8caGhp7e/uffeb5z3728xfbLx49cuzYkeOnSsva2zp6b/bu2P5Of2/fe+++NzMzd2DfwdYL7UQ0PDL2jW9855lnX7rY0Vlf19DS3FpXU9996erCfHLv+3sTY+Pdl649/fSLL73w6nhiouZMbU1Vbenx0iP7j5ytqOlouzg5OXn92vWO9o7m5paeGzeGB4damlq6L3f39/XPJZNna2q7rlwFY1ihthkqFWjpK7F2VsxdOpG0PI+V5cXerKLkVtow/BDgogVt4i8hAItoLl++tnHT9m1b39uz5/D2Hbsbzl/4+WPPvvTKGz/+8cOP/uyJDa9tfOHFX7zy6utf+tLXtu9477Ennvvnf/7uQw/+7I3XN295a+fffubvP/3pzz75xLMPPPBwTW09EfX13vrSl7566lTV3n2HP/Wpz2zf/u7Xv/HtBx94ZPeufd/59o/6bg6ODCfWv/L6c8+89O1vfGfnzvcf+/kzTz71wgsvrf/xA488/PDP169/vaq65mTJqbe37vzRj3/6pS999acPP/bQTx/7yU9+unvf/od++mjVuXoiinRs0CKtHVx29wnmt8FleTxTXXxpmbcQfQhwiZYpTaIw4oeOnLx4+fqR46caGtvrGprfeWf329t2jSSmtr+7e8+BwwePnPjM337udFVN04XO9/ce6ukdrK49f+RY6Xu7D5yrb95/+MSRE2U7du159PGnr/f03bjec7KkvKOr+/iJ8gttl7a/s3f/oeMnSqve2LTtlVfffODBRxNjM1Eo1m94s+RUxd5DRzdufutCR9eTTz3f3nn5ZFnF93/00Po3Nu949/0Tp05vfmvHsdLTjz313KmK6qMny15a/8bTz7/8ze/+oKmj0xBxg8IYYZAbDAECrcQ9CsDWfYWY5YE5c+4OuNWrw+WMLczNLS4sxNviYnJx5Ugm4xcX5hfnZhfn5xbnZhfn5hbnZhfm5hcXk5ls1svlg1zOm5md/6evfftGz61cLh8xNjc3t/7V10vLqzzPz+f8bM7P5zwv7wd+5HlBLuflPd/LB4EfBkGUy+bLT59JJCYDP0gms+l0PpcLcrkgl/XzuSCT8bJZP5/zkslUOpPJe55WKp3J7Nm999nnXgyDwPP9vO+HYbiYTIZheOV6r+8HyVSKMeYHwUImM7WwODYzs5jNLqQzyWwmmcstZjML2fR8Jj2fSec8LwwCt0VhGAaBvk2WbfydhUKYM7V3wq200SopjzAMJyYmpqenp6anp6anpqanp6anJ6enJ6emJ6emJqamJgvbxOTUxMRUIjGVGJ9KjE+NJaYS41Pjk9MTk9MTk9PuxeGRRG//0PBIYnJqamJycmR0rKv76uzcQmJ8ciwxkUhMjI9PjI9PJBLjicTEWGJ8LJEYG0skxsbn5uanZ2aTqczc/ML09Oz4xNTo6Pjo2PjY6PjY2PhYYjyRGE+Mj48lEmPj46OJ8ZHRsdGxsbGxRPOF1gtt7fEvY2OJsbHxRGJsdHR8fHx0bDQxnhgZHR0dG7s1MtI3PNI/PNI7ONQ3ONQ7OHRzcLBnYPDGwGDPwOCNWwNDw2PDw2Mjw2PDw6Mjw6ODA8O55Uk1677IkUhIvH+4/z8ZQwODE+MT6VQ6MTo2cGuQMf7hHt99zyW4JSIL3yvmNkUk776omLFkjFlaWEgIvFMtYHWlZR8CXEQL2iJYl86Iey7NstVE7vBobDEYu8vIZDLv7Hz34MHDRw4fPXr0eFNjcyIxvvTvxaWA3Pqm5gN/qZq2RhoXPiBH5ABRIfx1iUe12jxgN8VHoyULS2cvxCo698OCS0QIFnTc2G7M7XDvmAO8IgZbdVhrJyanFpOpTC6X97yh4WG3xkZxeR2w8Zowbv3YDzRJ1hIpY6UxElEgCEQOWEiMAQMoZnKLJ1zof7aIZO3ta/lzgdWrwK2gwsKk//JR7Gp352GMi1lXuezlMe79M7GFVatgGV+3eOwH+UYeokLUK9EIRA4OrmtGhbiSdnua3C1F5eCaOyYs27vArfwQ4RLF8w0LqaP4tO688NsSCGuOYmcJFbNTy+HGy5/fY3HtO4+pjBGIElEaEIgM4+qkQOSgmVZubYBlpR0LcSZ3lU+yXGD1HQbtQ4dLt/H9EKaXUiHuyXk+KwTQxcPiHZ139zmkdZbeSmt4QRsUeySZ1sqgS6HFU00K+cbVD8e5k1z35wLcMx+mWiiO4g3nQi0uJpPJZCadDsNwcnJybGQ0kUhMTU4NDAykUqlMOj0/Nz89NZ0YS/ien1z8/9r78ue2rSzd94dOzc/vvao3Mz3V1TPTk+5O53Un3XHsOPFuyda+U1zFfRElUtwp7gR3cANIYt9BABfA/CDJcWzKkR07y4y/OqXiAtx78fHq4J6De86Zjkfj6WSiqRoyRnhBmGG4aZqdbm93zzKdznhBJEia4wWG5SiGVTSdYXmKYSmS4jiOY1mO5YqlEs0wuq6TJElTNABAUZSL9akkihzLMhwrzGWMIHhZIjlOUNUrx40qaZqgKqKmvRwNcRnB84bbgygtUgsfhtwXmExnX92+u2+x/v3LO1abI3aW/M8//Pn23XvPVtZ3Dw5tdteXX9098vi2dw9+/8mny89Wd/ctd7994PWHuvDgj5/+dXNr79DmRNDp46fP7957cv/hktsbdLi8T5dWl1e2vn2w9ODh0vOV7XgivW+x7e8fBkLhtfWtx0+eYTgeDEU8vsDxyWkofGyzuw6tdp8vcO/+o7/9/bbd69/Y3r3/eOmrr7+xOl2XCheowuXWf1XVdfMqlTK4ie4SJW2BWnDaXySDfhk6AMp8rsznqqK8syiKQlHU8Ums0WwVSpV4ItXtwTWoEU+kVlY3EQSNRE+L5arV7vT6Q8VKLRqLZ3Lnm1u7FM1McSqeygWPY/AQgfujv3z+VbnWDERiwUi8UIYCx2f+SKzZHW7vOyInqVyh1Gi2t3cPdvcsNaixf2inaaZahzwef/Qk5nB5EqmMNxA6S6XjqUzoJJYtVZ+srB04XBbnUbZUUgAQrkIt+bkiqar5g3EmC8hdMHMXk0tRVLVabUCNZqMJNRoQBEGNRqPRbDSajUYDakBQ4+KTxou/F8dAjcvvoAZUr0PNZnMwHHa73V6vB8Nwu9PpwXCpyhzO8gAAGXlJREFUUjmNJ05OY2fJFAz384Vi/CwJw4PhcFQolk7jiWarU4eaXRhu9+Bmsx2LJ6OxRLPdaXf7UKtbgVrNNtxsw7VGp9Udtrtwu9PtdnvpTC4YinS7vcFw2Gy1ur2ePxje3rO0u90eDHdhuNvrdWC4WG94ApEjfzAQPW324FIdKpSr5+XqeblSKFcKlRoENSAIgqA61LiSZg1q1htNqFav0fSCR47XzFzXYnJ/XrzsLn+x6tGuDCrVNFXDBKapGdebUNdgruuybiimeSGCBi4XXlcWxIVr3Fgo1+sHQxS1183f90XuxaZB43JhuGAIoiBIb9ORBnRp/l1Ynm5ermRf2Ew3WSR838lyEXdjqKYp67qkgzn4zjwTNVW6Qb7O62CI4kK1YLusZfqu0HU9Hk8Eg2GfP3gcPWl3uv5AOJvNw3A/EokmEql0JttstUdjBIIarWaLYRiGplialiSJoWme41iWVRSl1WwNh2PTNBmOk+dzSZISyQzNcIVSNRZPQs22PFfqjTZBs/nzUvws3ekNJEkydF1VFPPyFzVM09QB0FTVNE1D12cYVqvVL6bcRQUISVWF+VzWgXJRI07TZABEVdFME+j6BJ0Ir3pabqR1DWEhuS77jyTXMIytnf0RgjqPPEvLq15f8LxYeraycRo7K5WrociJ0+XBCFJRFLvj6M7X33q8gdtff3v79jfpTM7jDbjc3lD42G53bWztnBcrGE6lsucOp8fp8uwdOlCMbHYHd+4+3D90Rk8TD5+sKABYnd6lla3xZPbo0ZLd4bLZXdvbez5/cH/PEgiGd/cOvrx15yyRdHu8qXT22crGw0dPV1bWy7Wa0+s78vpPEklfIOg4cttdnkT+vD0YLD9fPTmNh8JRt9efTGcjxzGny3uWSKXSGajRvCm5R76F5MqvH82ybKfTuXQFviR9uNeH4Su5eNvb2d1vNpsHFqvL7bU5XEvLK4FQZHffEgxGyuWK3XnUh+FMJru1vfd0ecXnD+5brM9WN9Y2tvz+4KPHS3fufPt0eeXutw/9wWNfILKxffDVnXt37z22Ob2VGuQPRg5srsdLax5/ZHVjdzgcb25b1jf3VlfWHz99/vjpitV+dP/R0sPHy7/79z/cuv3N2ubu/UdLX/zt9udf3Hr0ZNnhdD96vHzr9rfLK2uHducXt+58/c29e4+f/v3O3a/u3ktkc3bn0f0HTz797PPHT59/defbW7fvbe0cPlle++wvX/7+kz8fR08nL5zakwmKoAuVmyGImut1cp22heTKsozhOEGQBEHg1wqOEzhOECzHEQTBsCzHcSzHsRzH8TzDcjTDjBAEJ0mcICia5niOF0WaYTie5wWBZlmGZQajUblaYzmO5QWcoic4OcEpjOYwmp3i9ACZdodjnOIQjJpgFEaxQwSbYAQ6mT5ZXmm0uwRJYThJUPQUJ2YENcWIKU7McAKdziYzDJ1OpzNsNJ0NprPWYDiYzLLlqjd0PEAnyHSGTCYYjq1tbkPN9ghBRwg6RiejMToaozMMHyFop9cfIyhyJWMEHY7GgrDALDAEUTtarHO/I/dGwa4/FV7csq4pJnnTRn7M6TftZfHMdfxSyBV4fjR6NXv6CwDDGAwGw+GQohYkIUMQBGo0Fp1l3iw4+sfCEIQFNzTdaTPnC9TCTwyO5WLxMwSd1Gr1QqEI1aFSqQxBjXgs7vP6CYLodHuraxt7B4fZXD6TyYWCYagOtVvtTDqbOEuurW8mU+let3d2lmg1W71ebzgcjcevJl3+cDAEYaFasC4kV9f179myV9B+SF4+8pWzrm1E00ql8lkiiSLora/ubm7v3f7626+/eeD2+J6trH/62RexeCJyfGJ3uFxH3tW1zd0D6x///Pmnn32+sbmzvbN//+HTp8uryVRm+fnao8dLz1bWHzx68vXde6lU5vtu47erYf2+yF2Q7pggiFK5XKvXa/V6rVar1et1CKrV6/U6dCnQ1V8IqtcvrEWoVq/XavV6vV5/8bZevzi3foXa1bfNVqvVbrda7U6nW6nWjqOnZ4lUIBTJnRfS2Xw6m3u2smax2uNnSajRPD6JpbO545NY+Pg0kzs/iSW8gZDd6b7z9b1UOhOMHPv9ocdLzx48enp8EvP4Att7B2fJZO1iZBB0Neh648pCh+pQA2pAV6bupcFbvxp8HarXG99dbP3ikGa1CjHMgn2LBi9c4xVbRO5PAJZlaYriWJahaRIn5vJcEkVR4FmGmU2nLMOYpgkMQ5YllmFpmmIYhiAIgiBYjjNNk+f4GYZnc/lsJovjRP682O50cfKt00K+bGovsncN47vsh4Z+jQZfTK7m+HnIbbc7S0+Xj448h4e27e2dO3fuOh2ugwPL4aHtyO1JJNOrq2vJRFLTtM2N7adPlldWVu1251kiaXe4gqFwp93Z2txeW13f2tre27PY7c5wOOJyHm1vbaPo5Ke/HIPnF5K7WC18aCAo2u50pzOM5XmSphmO4wWB5XmConCSlOdzjCAarfZ8PicpmmLYi89phuEFgaQoBJ20u70xgmIEMcPxGY6zHI+TZAeGwRuLMHwgGDy/4DGP5rSab6qc8hE3A3ctuW9OMf8RN8BiteC0fST3PYDjwetLMc3xkdz3gcXkOu0/L7nTyeTxgwe1SpXA8UIuXy2VXXZHJBS2Ww6has2yt1cqFPOZzGk0Wi2Xe91uOBBst9qF/Hn8NFav1pLxs3KpnIjHJz/HIuE7/DJnbq1a+7//+//YbfZ+f/Cbf/qX3//bf7hcR9ZD2z//v3/+/59+9of//OOtv335m3/6l9u3bv/uX39r2bf89je/3VjbOHK511Y3/vTJnz75j0/uf3P/H//hH9ut9s94FcYvc+Y2G81/+92/Hx25+/3+6urGxsbW82crS0vLu3uWP/3pz+vrW3/9y+fr69uPHj/d3t3/+99v3b//8PO/fnHvm28/+9Ofv7x1+8Bi/eLzv9395t7Le/R+ehgcB173iv3sMxcA0B8MFVUFAEjyHOjGDMNxklQBkBWVF0VJniuqRrOcNJ/jFGWaJkFRzXbbFwiKsixIkijL8nyuLCou/5PB4LiFasFq/kC1nx+AoiiDwfAX5Qh+MziWg3vw+23TYBeS67SZ18RUeFxHUK0+HAwwjGBZXpJkgqBoiqEpBseJwWBEU/SgP4DhfqvV6XV6mqYNB8PxaFyt1EiCHA5GyGhsO7Tls3mb5TDoD/q9/mwm1+10RUHCMFIUpX5/dBqN1ar1bCabTqWRMeLz+nrdnmEYpyenkVCEIqlwKFI8L5imqWlapVIXRUkUZVGUMIxA0Wm71cMxnGFYbIaNhmOCIFEErVXrrVYbRdBoJAr34Ol0ioyR0XDkdXsnKFopV87PCyiCzuU5SVAUzYqiLAjiaDjudrqj4UgUpdl05nYeZTM5kiCRMVo4L8HwAJvhjUaH5xfsuDU4Drz+DE1zvEquLMv9HoyMx3/85I/5XN5pd9VqDZygJxOs3en3B+NBf9RqdfP54lk8GQiEi4Wy1+OPxc5UVQsFI3u7B8FAyGl3uZxHB/sWqNEajsZ2myORSG6sbdjtzlg8mcsVR8gsmysrqhqPJXLZ83g8eV4oHlqsVqvd6XTP5/NAIJxIpi0H1kKx7HQciaJYOC9GjuPt7gCd4PV6O5MpcLxQLFZrtUY+X4xG44lEOp8rJJOZYDAyHiPBQHgwHNXrjaUny6ViORSKFEtlm9Xu9/lXn68ViyVBED3uII6TGEE3Gt1CoWy3uQL+0P7uAY7j+/vWMTJx2F3RaPwkGj+NpULhWKXaECVZFKVXY1w5DrgXkGt9hdxer/d8ecXr9nq9vmjk+DhygiAoL0jd3rDbHXS7g16v32i0E2fpUPikUCj7fSGPJ1AsloGurz5f9/tDfl/A7fYeub37+4ftZms6mfi8gfN84cH9R/3+AMOIXK7IsMJ5sUYQZCaTKxbLZ/FEqVje3T2w2ZwESYmiFIlE8/nCzs5+vVZ3H3kFQUxn8ifReLvT7/bGxXKjWm3wvFCuQPl8KRiM5vLF0RgNhaJn8VQ4HMUw3O8PsQzTaDRXVjfi8aTb7e33YLvd+fDBo43NnUajyXF8IBidTDCaZqFGt9vtnyXSK8/X11Y37DaXzxc0TdPl8haLFZ83BMPDchmCGh2eF88LdVH8vhOcXTxzXyXXMAxeELK5PM0w0ZPTSqV28SuJkkwQVKvVq9dbjWYX7g8xnBiOkHanh+PEYDjWNK3RaqOTabFcnWF4fzAcjsYHFmsP7rfaHbg/qNUh0zQHgxHLcvJcFSUZQafdXl+U5EQynUimu3B/OsNN05TlebPZ6fb6gxHi8wWyubxpmpIsZ7IFjhdohmdYfjLFevCwDrUGwzGCTkfjiWmaoiR1uvB5odxqdzpd2OcLlis1BJ3A/WH+vGi3OTo9OJPLDwaj4XAsCOIMIyiam2IkzXDTGT7DcJvdtbdnKZarxXJNlKR8vihKch1qmaY5HKHlCkTTrCDKr95j2JvN3I94F9xQLXzEO8Bg2UVqwf6R3PeAa8h1fiT3PWAxueC1pdhHvAOuIfejWngfeAO576f++f9kXKcWrOZNk0f/4vDeHRrv3OAbyP21zlzDMPSXIkg13ZQ1Yw4MVb9md8HCsqjfb03XL7YqvB3LBsuCI/+Lty+phV8tuRcAhknN9TEPBiwYcWAqAEzWiTmg5rr4NkGrl/s/3r7MrmmaBnOdzv01k0vI+oADM0nHxEshZX0m6qSkE5I+ZEGLBLT8wXcyGAyrLyTX+HWuFnTDHHIAFQAz16eC3mfAgAEIDyYCGDJ6l9R6lKYAAxf1Jqnh0ofl12BYfcH+3F/nzDVMs8+BqQgYWR+yYCIAUtJxQZ8J+pQHCKvhgk6KOsKCPqWRkj7kNPJDzt//VuSigo7yAOjGiNUISWfm+ojRhow2ZADC6T0KSKoxogEu6KSkd0iNFHVE0H6oJviNsPhe9wsk992uVdQMRACCohMiIEWdlECX1ITvJ1czDBNhQQvXmLmOiQBhAS3rmPTukWZXzRqL96Jdp3NfIVdTVVmSLsLjgKaJgmCaJgBAliTTNNVfwA6SIQuYuc7NDVLS2bk+YrXrki0IqjlkdN00Cdlk5joPzB/L7nW4IbmlYml/dy/oD/i8voAv4HF79nf3LQeHp6exne2dVDpLUJyiaiRJUhQ1m2EETtA0jeM4RdE4TqAISuDEbDbjed40TZ4XGIYhSWo6ndI0Lf7oZEWyZvRoQIgApjVmrvcoTVIN0zS5uTGmlaPj82iyEI7nA7FiMpWRJUmUld4AbQ+x5phqwkhriMqSpKlaq90ZjsayLEuSJIkiTdMXU4rneUmUdF3nOI5hWIEXeI4TeEFTVQCAIIhg0T+6wTCL1ILtVXJxnBgMR6VyORSOFIoldDqtQY1mq91othqtdqlSq9ab58Xa7oHN4wtvbh8cHDpWN3Z9gejBodPm9Lg8/vsPnwbDJxarqz8YBoLH9x4ubWzurm/sLD9f29re+5HkEqKOcAAXASboM1GH6cvBc4rRnzJHkfTK9qEjnLr1aD+dybdaHY8vtH7gc3ii6XJ7z+4/TuTGCOoPHldq0HmxYnV6N7cP7j9a2to5cDg90dNENJY+OHRWa41EKhc5OQtFTr3+yKHNvbVjPTlN7ltc+5ajTrd/M3LfUucqqsqwXKXenOFkFx7lS9UOPIAHY6jVyxcrGEHxgggPR5Ks9AajKUYQFN0bjLpw/yyVabQ7kxn247g1J4KO8gATACHqMwEIqi4qxpQD3FzXdLPTH8AjpNnt9xGs1ekZBsAIstgaoRRfaPRr3WE0mcEIkuUFeDBCJthghHbgQbMDx5OZ4RjFKQadEWN0RjMsPBiRNNMfIlOcnBF0o90LnyQy5+UOPOJeewBsMMyCTSHAfvjT39B+zD17Kuq4CHqURor6kNUE1UA5fcIDXNT7tOKLF0eUSKomrZqsYgxwWdf1KQ8IQZFNUwCmaZoaANPpxDRNTbsMEb4alqHM5+8Wl2Iw7EJy3/9qgSAV5ZpktT8eYw7MBNCjtJkAxhzglMsIfmCYNMvGU5lDu2djz/7w6drajt3mja+ub28cBvbt/kg8EzpJBiOxSDS2s3c4HI6dLq/HG3J7Axubu0+Wnjtd3lA4Ggyf+ALHLPeW+S1veEO7CQRBI0glX2C6ve8NwtANqME0O9y7WeiXjbzxVELSER5MeDDhwJQHCAdM00Q5MKBBD5NqfdwbL/nixdNsJXiaPk2mM+c5b6x0lq3vOWOV1uA0UypWoV5/BDXbvmCkWIVO46lcoRxLZuDBaISgxUo9lSu+9aDfF7kMo2CY3B/wgfCUE7QuLCqKjhPz4UgoFPHBSABAn8vf5UuGoAYM9xVFoWma4/l0OmOaJnht/We+WJ+/kV1RNXq0NhMBwgFS0luEpgJD1gxR1RnZIGUTlUxUNKeyCVPGeUfKlLh4gat2ZBgHvGa+fqkvOmu3u5qm8YKgalqj0eY4Xtf1yXR2M1IWkmuzmm+ZxEFRzcl0nsrQJK2PxvNGS5wrZn8oVWosywEcVxBUnky/i7PY2T1wON3nhZLT5UXRyeb2/tOl5wcH1t09i8cb8PtDXl8wGIo4nEeWQ/vTpec/uF+xRQBcBOxcn3BgKoA2sXhy6KbZn2iWIBHO8JWB0pmC8kCFZ4sPNgzjJJ4UBHFv304QZKkCnRfKJ6fJeDKbzRXOEplcvuRw+gLBk+Po2ct+zku8F3IZhi2X4Upt1IMnk+kUag578Gg8nuXy3dEY7Q+Qdnc4RhCCJMZjRJQk0zQzuXwilYFa7XqjdeT2bWztWp3uA6vjJJ50+wKRkxjU6qYyuZN40un2RU7PcJJ88xgoWR8wGsqBmQBISUd50Kc1oJumoSMIiozHEwRBxgg8nDmiU8fxaNs3KrWxR1vNh1u9WgMdjjmoOZ6gU4qiCYISr5JTzTB8OBqns4VOr0+QdLFS8wWP09lzXzBarjWz52W3/9gTiPpDpwss4MXm71uSe7GbU57LoiRwvDBGqRqElKsoSbEsx7E8x7AsRTMsx1M0o7zmb9PAZWkFVQOmaUry/N10c4cGpAT4uY6JgFN0TNC7lIbxGklRyAyvD7BcFzspTlNlvDVici1iQvG9KeM9Htba2ASXcIIiSZrjBV6UXh/ky9B1Q7hB9hiDXrwUs71CLgBAvaY/HQCR53UAVEW5WLIgKD/DfgaPpaqbHUYjZTAVAC3rtKwjPCBE3TRNCZi4bLKKKeumqJsX7gRSMRaa7bIkya9xBwAgiQX/Pcr1pr9BMwud5a+S24f7UB0SBaGQP89nssVCsV6rlYrFVCIpSdLpyWkwEEynMtlMNuAPBAJhHCdzuRwEQZ12u1Iu16q1G9Hzo6Ea5kzWZxKYCgAXAS3rYxZMOB0XdG5uUJLOzHVmrpMyYObgFX+YLMsQVNc07fT0tFqpJs/OoFq9VCjmstlSqVyt1j0e/+lJLJVMncXO0ql0uVQJBiMOh6fd6ubzxVy2MJ1+zxoyaGbhY55XyR2Px/lcHkVRy6HVYjn0BwI+n9/r9QWDIZIgfV5fJpvL5fOJRMLnD6TTmel0lsnmfD7/1tbO+vpG9Pjk/ZL4Br2hmyan6ayqUzKgZUDJOsIBQgK4CDgV8KrOqroMjNcLPfC8UC5XZFkuFkuJRHJ7Z88fCDmcR0ceXw1q1ButThfe3rVETk5D4ei+xXZwYHN7g77A8d6+4+DQ6fVHXkmTvIhcY4HOVVVVeimlEHjpWwCALM91XdcAmM/nQNdfPAlUVFUQRPnniHTVDJNRdFIGEjAETZ/rxoVob3zKqF9FTCvqdc8zL39XoOs4SRmmKcoySbMUsyhpG80A12szV7e9OnN/vfihTNIfsusF5BqmbreaNyht+xFvxkJyDWC3/fcj95X9DD9Fj4t0rgEctg+XnOR/Dhatcw0D7G6b87mpqW8ScI3or4tiXIl+JeBKNH2u6bJ6IUBWwFwFigoUFagqUFWgXQm4EA0ADegvi6rp2gIBQAOa9tLJ2pW8aEvVLkR/Ta6K916Kqb0Q7bvX4A2imQAYGAasr5ePsVm1nU3NYdFcFtV9qHkPVb9VDVjVsF09dqinDjXuVBMuJe1SskdK/kg5dymFI6XsVqseFfKoLY/a9Wp9vzLwywOfMPLRQx829KBj7xDx9RBPG/U2Jt76zF+e+fNTX3rqiKOH0fFhaGgNDP2BQSQwOAnAcV8n6W1nPY28u150V8uuctVRrDvOIUe+Zc+07amuPQnbEiNbbGSN9q3HPXu4Yw+2HIGmw99weutOd9V1VD5yFN22c/dh1m3JuA/S7r2UZyfh3op7NmPejZPgxklkPRpbiaRWIpmVSGE1Ul4N11bDzdVQdy08WI8g6+HZepjeCPMb4flGSF0PKRshdSOkbYS0zZC2EdQ2gtpGQN0IaJtebcurbXq0TZe25dC2rdqzVRCOvkruR3wIfCT3A+J/EQTJsBcJ1HmG5a5evyQsxzAsc5GZURB4/kIuwV3hMnnj1Sns5cc8x/Mcz7M8z3IXcnkkw3EMyzEv9XLZ0QVY5rINnud44eJgimEpmiFp+kIomqYZhmFYlmWvxnzZC8NyLMsyDEszDMXQNMsyHMdwHM2wNMMyLMNcvGBYhmFpmmUYlmXYiy9ohqZpiqJJkiQJgsRfpKrESQIn8SvBMGI2w6czbDLFpjNsOptNp7PLAlCTGTqZqar2X63ZJmogFe56AAAAAElFTkSuQmCC"/>
          <p:cNvSpPr>
            <a:spLocks noChangeAspect="1" noChangeArrowheads="1"/>
          </p:cNvSpPr>
          <p:nvPr/>
        </p:nvSpPr>
        <p:spPr bwMode="auto">
          <a:xfrm>
            <a:off x="155575" y="-1249363"/>
            <a:ext cx="1743075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data:image/png;base64,iVBORw0KGgoAAAANSUhEUgAAAIsAAADECAIAAAAgdUURAAAgAElEQVR4nLS9d5ScWXUv2vNss9bzssHXgevne7m2wX6GhTNgXwM2712MbQxcso0JJscBD2lgGJhBkwMzo0makTTKsRVaoVvdrZbU6qCWOkmdc865q+oLJ+69z35/nK+CpJbUM+addVatU19Vfen37b1/O5xTRQcPHmBmcvzKmrtBp7Xekruqo2OLYEEZCI2JrA2tDY3J9cjoyOjAmtDYyOhQqYw2odaBUoFSaSkDpQJltLaorNPAoaGVWC1mwoV0OJ8OZ5aDmaX09OLq1OLK+NziyMzC4PT84PRsz8RM+/Bkx/BU58h0x9DklYHRlv6B1r6+lq7ulu7ey72DLd0DLZ19LR09LV19zZ3dzR1dze1dTVc6Lnd0trZ3XWrpqG/uqGtsr7l0uaHlcn1za0Pr5fqm5uqGi9UNF6tq6yrOVVfV1J6urjl9rqa86lxZRdXxUxVHy04dOll64NiJgydOHDh24kDJsQNHjhWXHD9wpOTA4aMHDh/dX3x4b7bvO3R076Gje4oP7zt0pKi8rOwVgvNzaMBsmA2zZTbsNLNhVsyaWbHzXTIrZsVOslPOCSbpnHAkHSkiSRQTSXLCMTKv60FzzBrYOrbEBtkih2DSoDKoMqilc4VPGDETMxb83DBnDC9HFNiXfcEEL/snRSdPnCh8j5db8UItNl3Alot4+RK2NWFHC3a3Yu8V7G/DgXYc7sDRThzvxqlenBnAuUGcH8SFYVwaweURWhml1TFKT1BmksJpF806MevkPMl5kvMgF6xaMmrB6FmtJpSeVnpW6Vll5pRd1LCkYVnBsoZV3w2mDWYsBkARUUxOOCfYqSyKOguw78AMV9/Ml3PvmBVbzaRvBTMyZ5gzzPG6d55RUqJLR7QaQCRZ6JehsopOHD+We+PSKfPEo9jUgC2+1ye9tQ4u18LlWrh8Hq5UQ3u17ai2ndW2u9p2n7U9VaanyvRWmb5K01dh+k+ZwVNm+JQdOWXHy+1kuZ2u1FOnxFRpOH1qdfLwwmTxzOSBiYk9o5N7B8b39Izv6pra2Ta9+8rMnpbZPRem9tdO7j07uatyfEfp6PbjwzuPDe8vGTpYMnj4SP/Ro30nDneXH+osL+44W9xWe6C17kBL3cGmhuKmpuKmy4cudR682HWgoWd/3cDButHDF6YP1c8crp0+Wjt5rGb8eM146fnxo1XDJaeHTpwePF45cLKit7Si71R5T3l5V2V5V2lpa1lZ66lTl8+UX6k+1V5b0VFb0V5f0dFwurO1urujtqezurPvfFfn2e62s91t57oHanunGwemG/sXW4aWWoZWr4xkOsbDrvGoe1z2TOjeKds/jYPTNDwdd4+HnVOZzumweybqm8v0zurRRZxZcQurbinlllK8nOaVDKcCTgecCTgMWZsEoWMlJXmEFhfwRMm1IP7/1XLPUU6R+NekO0bnAJ1FZy1pi8qQ0ig0xhpjBaGwYWQyoQ4ClUnLdEoEq3FmOc4sRcFiECxkgvlMOJeKZlbVzIqaXhKTi/HYXNQ/mekdT3ePprqGVzoHl9r7F9t75tu65q50zrR3TDdfGatvGWxo6r/UONhyaaT5wlBT/UBz/UDHpcHOiwPtNd1d1V1tVd1N5Z2NpW2DZzqGz3QMn24bq7gycerydPnl2VOtcyeblk40rR67lCm5JEoumZKG+EBtuLMm2H4+s6062lYdb6+OtlUHW85mtlapXVV2/1m797TdXQG7TsGuk7D7KOw+ZHfvN48/4SYmmbmo5MjRAoTmoeTwzw0Bd40sY97GJK8qa4SQmRw7Q6TRGXQaWQFrYAWsgDWyzr7V4LK8JmcmILFkbLKqzzLb7BhyT4PL6kG8+rkotDoxG8FWM93ouog5Zk6v4w4YZscsmSPgCDk0HFqOgSPDEXBkOTQ3VMp4tpo6u5m56OiRI/l7ujAHx34OCHlsrkYIs5ZDF6JS+Ctvtz1CvmtwGpwCp7NjTU6jg7XVuGPGLFrWuWuslGF2QNn9oFPZnfv9G38UZAkUWJUyQiIZYrzuWJZ4RcKyAHtDEJMmlQpDHYcYBRAFNgogCiEOIQogCiDK2CgAEYFWa8CEZ89Rbz8zFx0qLs5tpdkZu24Zuk5E8sBkP/ID55xxTme7dW7t58aS00ga8l0VDJQlaUkBGSS67tDXnQk5B85B9qDGOeOcJGcAQVmnwEkgZfPHMkgmGbAAWNFRxmpL5K5rSG4xMmllkRw7R0SIePWFMyIiIhFnMhCkbZCxmYwNAhuFEGZMFNo4BqlQaRIKYgFI7pr7aavOYt8AMxcdOZyHxM3O2ONH+T/Rroctq3DMzVmWY7bkLLmslisYQPYtOAU3EqCb7DinBhM2jwRApLK7zR3L+k5siUNrMlaqG7Dj+cgoICTyl2wtrPm8ri7LTMqEAUQBhBkbRxhLTJ4JdBoo1lYhaXQGCK72SaHyLA0MMXPR0SMFCM1Mw8+ZKcA1luCG33NsyGl0mpyhBBuD197EG6u4WzZyzmb9LcVsgNDvVqFLDp3Vrl7fprUIQK25r1WJChId55yjrKjlD0ZOShoenltaitNpEwRWKFSWJJBBp4GEgUysYm015LV64SGwosoNDjNz0dFCpjA9CSeP8c+tITlDa4nVWl/lBJUsQgbzOOXGcCvVf6MGxH4n5MCx9SCRAyBSeBU8OZA0QdqujVBGk4CrbK1zzus6ZiZipSiTgSDATGBSaSkNanQKKHkFEgZiA7kr9ariKrtdcdoNjTJz0fGSAn9ochxKXx5CxLQQLV6/3TlLzq5fKZHnYQlIrBPKUEAcwGlw19vtdTYgv3O/Q0LCHPcDIkPXPgr+ONa5NRWdAGfWfFacc84pRZm0SadMLEloDISOtFXoJPgDeWvnrD9WIr6kgAp3iRWn3cgYMxedPHEyv//xMXw5MjQ+PFNd33Wwp+xnl35WU3nh4U2X2keD5I44lOAsufxRbxr7c8xKg48KFJJgYC5QPq9QhhyzIafQqbzOZIMOkBxbZu2cteRUciC2BacaodGE1+/t+oshIiQUAsIA0ikdK9DEuSPGGqRF/ygoSKxgoZIo8CKYmfFUhRsdZ+aispP5uJwbG8Wy4+u6ZlGvpjcM1P77Yv+jTD3Hzpf9xyM/fPqlS03jcWZq5XJ5uyFW2UNeefHAme88fPHRLTV3P9m0cdfFx7ZefHTLpSe2X3hsS+vz+5qf2NH45I4rm4vrNzzTsfPYxUe2Nj25o/nJ7c1P76rb8EzngVNKWU1s0dlbcrgbNEu5R/VaWdHISEBkmJUl8jq28LfgKEaTv3Dn0LGmRMXhVc89K4VRBFFk0XGkbaSsJlZAGpy0GEmrLFrK0X3KGSGNzuJVGgJKy2lsgpmLykrzCNHoMJw6ybdqkZxgHqyvrzt+qJzthMnUNB97Zt/hne1zc0sras+Dhx/67o55BcTsH/nlwfHJpo657oHByrrO4vKF3pGx+tbp1u6l4fHOg+W9R08PnWnoOnZu5MKV8dbeziNnestq+0prBioujDV2DZ5vkdIYcso6eKUR+KyKK3hgMWElKrsRCZitc2t4OVcZCOfQsYS8+fEeBTsG64IAjCXnnEEXShMpKy3GysYavNxISxqcsig0LKWCWFmv67z4FiJkT5bTxBQzF5UVxLZxaNCeKl3zIlU6XLzSM9/cPtI/2Xao1G382cS/fmzi61/FfTtmjlfs2/DsdFczsRvvmd59/57T9+5e3VwJU8vE7JwbrW4aKKvpP3Z2uLRm+kLbaNWlwdKakaqLY9VNU5c6Ji9cGalsGKu9Mn6+ZeBY9WjtlcGKCyNVjaNVTX1HziyOzmpiZZ2yZF6RFSLnLJIGUpj4VcomnpbKdg2kwVkkS+A883Scc4AKkPBy4wxSdptDRCICoCCTCDmSkxY9JEJDILSHSliKNQiD/gSkRWVAW9JA0pLBPKlyzPZ4WYJQ+alT+YsZGoDyU2tcJXPP4VM/uu3Xn/7L9/d8+vPwrj9xD33n8u6DEzPznAlHdlVdee6EnFxRwl6sOHPg+0+OHztPl4bC/fVsLDMv9I8udg/PXO5d6Ohf6htd6B6eutQxebF9prVn5nLfdEvP9OX+6fbhiYaO4cqL0y29M5f7pi91TF1sHzhSNXell6y1yoIBNNYBOAAH6BCZiInYOb6p8rNZlujFRdmsNYK8p5XlkGyJCwJA+XbNAQrfOuespSDMa8JcEERZkhYDodOh8FEMaUloEBqUJWmSJ8Og05bsNdr1eJmbmmHmosqK8jxCA31QsTZCE41tHSfPmv7e5Q+/d6iuiZlHGseW79yj7tw5X9ww3Ts7dGW0/vLE1q07+5uPU1sbnzxYU1K3kpLMPFHX2lNc0V9ypmPnscHSmu7iisFTdcPlF7oPVY6fb+w9WNZ7oKx797G+g2X9B04OFZf27SkZOVrBYJgdk8UoxDCkKKQwwCikOMIowjjCOM6+xiRiUoKUIiWd0c5aB8CITARABpxCVug0sEL28Z5cyEdB3h9a89qv9xcI87eTkBGdMXZubo6ZgbKqzMuQQU8TFJAwIC1KS7EGmYhRItbXqDhmhmOlbmaWmYuqTp/OH7i/D09XrHmWi92DYinFM+OZufmu1mm4e3/8F99Z/f5LdiUYnQ4PP3ZidiE6eGpwf80ZrXqZO4f2lbX903tTy2lmXugemr7cM9XYMdfeP9/SPdfUMdfYPtvQOn/p8tS5hpnzDTO1lxYaL0+drZ2paZiruzRVVTvf0CQmp8XEdNAzAOkMxjFGEUaBh4SiCMMwwSkMIAwxDFBEGAcYBhiFGMUYCxQePIlCgFSgNChjjNUGtaWsu5qnW4V2jgrGhd6oH1OWIMRxLKXy27Ux5FykrTSowHl6nTN+wmJswEMVaZAJhEm/3ifB46Vudp6Zi86crsqfSm8PVlWuiVDbriMPvvpNJ754V8+R0+PfeyH19u9HhxpqX9rXe7zy/HNHhhs6u+ZsbVt4ZqSyPzVnp547VLy56Y57uPQgMw+cudixr3Tw1LmBgye7XjrY9vS20cOlw/tLBrYfGN5X0vnsjtFDp4aPVgzsPj52tKr9uT1dmw/07jhy5entjQ8+d+WpbWZp2YkIwxCDEOMwEaNEkkIMAwwDDAIMA8ikMEijByz2n0YUxRQGFIcURxgGCbRRhEKC0lZpC2DwWiVDBSStUIYsXBXgMdYWftOS8xROGJCWZIEYGXKpUKZDYcEZ64whrVErNBqtQjTkLDlwDp1nwHislOcXmLno3JmzBQh109k8YIWtu7j0vtt+7/5X/cGGX/r9x//bW5/783/Y/FfvP/SJ29v3HBs4XtW77/jJb25YuNRzbqHu6fK9reWlCx2fl4tpV13h2NH4BGUyND6rpmftwpINw6GLPcMdowOd42ODcwtTCxPTUzqdSaXGFxd6xdKgnR8yM6N6NSU62uz8LAqBYYBBBsMAowCj0KRTGEUYhShiEgJjQVKSVqRVTsU5AEYgi6Ct1dYaAAM2GVurrFUapAahUCrUmoxxAExufZn0qxoiWQAgJywaYmEpUhYda0PGkNVkJVoBJrI2shBZiAFCC5G1gYHYYgQYWYgAIoAYIAZA1ruKcXLOERdVnzvHzIREjqHtij1dQcxEzmGCJ6Fj5ss7Dt/3i7/3xG/9xaO/9WeP/NqbH3z1m+75xd89/sUf1Pz48Z1/97EnX/tnd9726t4DpyumLn5r/50r84Jnv74yenqhbciRNfc/qp87aDYent9ePvjwgZbi80OXuqtLW/ftaXhuf8fF1oHnTlfsaz/RMlYxt9g137tDt+9Vp35qLx6HixVweB/OzpCIMchgHKMQlL2bDvHmHIGZ0fmMBmtMShIMsSG24CyxocQdThxhTzrcOssd8s05B0gWSGu0mkCTiezC5AIKJIEQWgwthNYGBkILoYXAQm5LDBADRhZjgAjAQwWsNu+zI7MgXVFdbS0zi4wUmmVdfXzshLAs00JmpMxIkRYiFRNx+77Sn9z22w++6g0Pv+ZND//GHz/yG3/y2Gv//LH/8scbfuF1D/yfb3jk1970k1983WBJ3cmxc5858llmthMbOiq/ubyg3cKsOXZMPbVfbjwe7T7Tu/1c+b17h5t7h9omWhuGD1WOVjX2nGntbB+/VDt0UmaWgqlqM1QlzzysDj9iu5tt8T6YGLMITC87nOCYgdgiF0TbfPQ6iWQDJRtvTuPXE1kkYmNJG9QGAdxqKuzsGULiTBAbQ8aQUmAUGo1GohFgBViRSBJEAIGB0GIMGAOEFoHVtv12dA6VK6qvr2N00WoUCZIX6uWpskg7kRYiJcRqHKfieDWOUyJajtv2n9zx3n9/4vf+5sHXvOmx33zzQ7/8hodf8+ZHf/3ND//6mx7+tTf+oOg3Ro7V7xs++g+b39NYN91d+RWYfBIl2+V51daoxobk5WY70ivm+pYHewea+/sHe3tHhy62jXT0j89NzlIQ9o03Ly31BJP9crrfTHbruUXVUi97u31E5OXCw8yYj7aRQdJIBin7NrsdCG8cqnBZYrCmY5Q/kGODJAosf2xAI8caYmmSjRaVxUjZSFmNpCxqixaIkAgIFaAAiK0NDYQWjNM79pvROVCuqKHhAjuOVyMRk7pQa6pOxZplWsiUkGkh/Gs6lmlBxEZRamKhs7T2hQ/+YNsH7njiv731vl983cOv+u9PvPoNj/3uX89d6r+75t73vvSPM7MyM/owpdshUja1Kp95QNVVqnMvmMEGNVW9MLyTAcu6dzaPtm4+c7a6sW/rrubLLcM1x1ovljQ37KkbO9sjdtbHe2rkwJK62GAi8coi2sRsMPFyLDlvjA05X4fl/aQbCRBdF7/wkHheQNcEewxIAwowF8uRBi06ZdEga3CFaUmTSzdc/9g5dpZQIVi2ew7A5CIZLmpqamRmsRoJSbqh3pypFJpVxms5IdOxTMciHYuUkCkhU4K0W5xMf+H3v7P3nqPb/+5DW9/5wcc+cfeGHx1MrwqL/K6tb//S4dt1ZgVXmzHSGAV2aVltvF/tekKeeFR3ndFT9ZN9myEKK7v2zM1MHWu8cKV3Ycvxgf0lHXt3XCjbU1+9vfrKhkPh7vNy+xlRdUUcOWylfkUAMToGYnBJ94FXiy5563gNeLLeKmGeXq+FXx6hMBaTs/MWXZKxTdxhWloNpEGN5H0vk/VhDSQJCLxxEMsxw/5imF1G7YpampuYOV4JpXKqtk5XVUrDKiNkWshULNMi6SkhU7FICZESNrZd1b2phXR6Zv7Bff2/8vGKe4+MMfOuloOve/x3ShpOh9NLFEsMQ4xCSKVN6wU72m/HO83IJT1zSSz1YRxNLfalg/R8kJpP60DTwPByR/dsEKjRy2MLvTNmNqVaR1Rlg9yz08wvvAJ4HOexAceYgJQf+9ckXY/OWeeMc3AtUwDMB7ad80SCkxS3d4MsWWQDZIGMBWusRaeBZhZXI2VzwQsD5ENwhpwGsuiY2d0YJDh01KUzjriopamJmeNULI0TZ8/L05XCsMxIlZEeD5kWIi08ZiItZFrKlPB7iZG/8lTLV55uXQ3s6Pz0Q+fvqe6vYMtOxBAGGEcQpjAKERCVQqlQWVLWZ84Kzyb3IFPu5mYrciwz2JdfqOkvsgCJwgE4RnIIDjUldauaHLwSnq0taJu99egMkDVghRKhAIsJSUkEiAw6A6gsSnPrsks4dJTDkJmLLrc2M3O0GknLQVl5dKpcAnsip4KEzsmMUqHKb8wixAhsYwbJMo5Wl1gZBqYowii0YYBRCGHgHRcIApNJk1JrUjKT00XkkltJiYJCd+OyqFtepLu6/I4cZVFBiRgjSSRNr/wAzCZHFIHySWEgaxFigVJZqZWyNkvrtSWNa0QQ1jj5QyUuipm5qL3tCjuOU7GwHJaVhaXl0nLCETJSBlKmhAykzKg4HcuMVIEywjCzs4BRRHHgPXwKY4qFDUOdSWOcxM1IxEkUQGt2N7wT2Wc8gSfXPUiv7Aa6PDCMhhJgYsQYUQAKXKfQ5MwQIloLhQxCGSsNADE4pyzmQuYWndCgwGmpUGmMYiuUVcaCKyzvujmJt8VHORbMXNTR0c7I8WosDMvTFVFllTQs00KmY5ERcUqKlFChUqE2yhIkEXJnLQmZRFZ8fCwK/SuEAUTJRpIxaX1LV8aDkTMP1wxeWVIIwZFxqAgFQowoiAShQFSIhnB9sNtsrjtfLsL5GJ1QVhpQFg06i2gBtWfVBmNlNTphUYMDAxALiCISCrSlrGHTxqx9VGZmhoNHWEhmLursaCdF0WoUaZKny2V1tVAuXo3jVCzSQoUKDFxzQY4I4xiiCOMYogDCXA8hCiGObBjaTIBSEKK3u4X1Ztecivc3LDkk5wuyoGAA5PDqn9zk0XPOERAZQokQA8QI3geMESIAiQAE2ejX9bu5quANSMSQZOey5M0CKK39tww5AyQNxNJIIINIjhYWV9KRDIUOYhVJLbI+kAEUQslUCqIYIoFKOyTnXKEnVnhCjtkeOOQ8Ql1dnaRcnBKxYV11StWejyTpWKPFGzENlAKF73EiPdl0AERBMrY3m7pxze1xzJbyyo0cAzl0+fLdWzTHDh1ZhxJRYGJjFKHMyo0mBJdjH7c0AwhOKf90MTNrYzxCwmYpHLNxrIG0z22D89luRGkRfRHEYioQBoUGX+ITagAAssZGMUQRxAKimOCGlAEOHmalmbmou6uLkaPVKNKsz1TapoZbhEAAMI59YN8j5HUaRKGNIgwDUMrYl13xkSMFCU45O38TO+QdF0soCSXm4RGIMZLIkjRKilL8zulWhg3BSYGmoJbH6wAgpzxFToovWSJoJF9RlQpjYcAiIFmLKC0ZdBJIWPBELm9+yKGQGAuMYghDVNqtRVbx4GE//aGop7ubmeO0AMdQe961td78VmIcoRBZMYpzFgiiEMLAGjDgFK6vSK6g5XmXyxb6uHzB+7WNmIxLgBEeGEJJECNKQoEoiDQRuBw2hbXzazZ/xogch1fBk5weAFKSoSBfNWYxMiYwyhAbdNIklQgaiFkaTKoSVBJHoGuOhdZCGPlYMIQRKnWNBwIHD7O1zFzU29OTv/t1NdR25WY3kghF7LEhL0B5LSe0Je2DHDdUkDdsXlYK51beaA+kCQX6O40CrwHQGQZR4GNm4VlnE7EzJv94FT5nCrzlSAJIBp1CXJRBvigFSBiUltBZ5wAJpXUK8uUVuf0SkUV0iCglxDHGAqMIwgiFyB3SFh9mAGYu6uvtzZ0E1JzD9rabXEBWbnzuMsI4QhFhFIHSOYfAO2g3vylr8IXs3UTnKOvDDp+u3/SX7zp/zxP+O0PHqks+frtJSWbu3FVy7vuPOOLO7YePfewbxz7+jROf/I+K2+9Jj80ws1hJn7vzwb5jpzkrgtN1zaVf+N7ZOx8MZhaYmSz0HS7rLS6lrIYZr27sKq4MV+KrC3vyg7TCJCfDDI41kCW3qmNhMVfwlq0qdUDATimLGgmvu1gq2K8DxCj0txSi0KdX2DlbfJQRmbmov68vj1D1GexovxlCceRFJ1sjEGEUJpoNksr0bPHtTSG6ruUedq/r/K9Lv/CD+3/19Rtf/w6TUczc+PTO+3/5j3RKseEX/uKfNr3ln5n50L9+49HX/nn1vU8c/+KdP7ztt6ZbOpm570jlt2677cW3/LN/UEYqau5/1e8f+vQdW97+kY1/8LcqHaC2j//Xv/jBbb82e6WbmcXc6qO//MYNv/T7qxMzNzrDtCYfx7NABtFH+TJWxggaUFs0xD6i48taHWnnzLqIjgVUCqPkrkIUQTptd+/1aqRooL8/D8DZKurquPGODIooYXFRhFFEUQgABpzNTsFJcjAvvzjUXa3imBgyasuf/NPljQce/+23zLb0MHPz87se++23sOPuXSe+d9sv7/nwl5h534e+vP9fvsHMwezShle/caa9l5lPfPmul/7mQz/7H3+9OjnHzNvf8aHdH/4SMyPyQ7/xZ5ee28nMW/7qg4//17fUP/4iM3cdKH/md/7q6T98V3p6fs3TQ8eRJa+KAcmS8xGQCEzGapsNn+tsHbYCskTsfOHxuhrGAnz8JYphdVW/uAmjiJmLBvryCNnT5djVeaNdQBRBHEMcQxRBFEIUO0BMSGdhdD1Jw7zcVCUxIzm0BBId8lRd2zNvfncwvPz4b7+1efMBZr70zM4nX/+O9MDC1re+/9k3/69d7/ssM+/+wBf3fuyrzDzb3n/fr75xrmfIOX7+T9/TVXLmsdf9VXdJFRI/9Jt/cuHFff4oO9/z6eJPfgs0bP27jx397Pe2//0nmPnov3330CfuePqN/296ei53PgXVIxxolECY9aXAJe6aBFjVSgL6rKDylw+kgNCxc+CcdM56SVrTFyyskUMpbRBAmIHVFf3SZptJg4iKhgYH8zBWlVNv943uIIoYpSApUMSU5R6O2WbDgj6DicRI/ArqQ8k4VAldZuaaH23c9c+fYeatb/vQsS9+j5kvPrlj61vff/Lzd5Z89gcnv/yT7e/5JDPv/fCXDvzb7cw829Z736/+0cr4zGLP8FN/+LdG49Z3fOTUHRuMxPte/cb2Q0nh5oGPfW33B79ghX7xbR9o3lry1B/97VL/zPZ3/kv7vpNPvv7twdzSmueWUuRrtXMrQUAyo4bSRkVgfC7DOJ+CKpy556cu3Xp+jm8OLEYhplbszh3ejhQNDw3lMag8RX09N/ipS/RbHKOUriAmj85pyE2Pcrko8nobsbOeOpPnyiCJmXe+82Pn7t3IzOVfvnfTW/6JmS89sfPhX//Dp17/jnA+ffxLP9z5j59m5t0f+NzBT32LmWdau+9/zRszC6sXnnhp5/v+nZnLv/PApre8T6TEA7/2ppadyTSpnf/wqYOfucNEauMb/9fYxcEX3va+8q//pPjfvrnQ2f/Y6/4qXFhe4wQdpzVpdFSIUNa/DsGkjZKI4Ng4Z9eYWGmYNbv1rr5A1kp8i+EAACAASURBVGBq1e7ZhSJCKYpGhodzn0FlGfX3rf0zpTH2CInribBPe3g/LonWrC+eRpqyHkzep3GWo6nlJ3/nL4dO1DJS27MHH3rNG01aNz2x+zu3varm4ReZufjT39r5z//OzLve+5lDn/k2M083dzzwmjelp5d2/sOnzj/2IjP3HDuz4Vf+78zc6nN/+p4Tt9/tj/jIb/1pzRPbwsXo8d97+/xYuuRLP7zrtl+5tGl3anD8sd95a7S0ev1JxpZSKpkwBNlZ0bnQu0BIGRVY463RWv4+Mht2Zv1q3wlh9+xGEZJSRaMjo7kPoLyUBgfW/I33rTCOCqUn1yyx8RnM7OstsgaOHbg8MIpIZhESyMznvv3wPbe99tn/8T83/cE7N/5fb/nRbb9x8bFtFx7aeu+v/KFRhpl3f+DzL737E8z84l9/YP/HvsbME3UtP/k/Xjd0+sIDr3nTWGMHM6+Oz//gtt/sK6vpKi6/9xf+e8ODzx3+yJfv+y9vnh1dWhyYffi1f7Y4Eba8dOSO235xaWhsvrXr/l/5o3g5df3JZhRFJnFr8OroOzFLxIxVGaM8YDdolJ0tuj5J0trs2YsyJiWLRkcKZOjUSRoaLPxmzraRUigk6bXnpKFLZqFCgfjf6HTJOlSEikAgKkJJoHzU2csTMfOh933pyL/dMVbT1Fdybqiq9tAnvnn0M99ZHZ8Zrm32OxlruDxa18zMfeU1I7XNzBzMLjZuOTDd1tuwaY9R1jEjcc2jL/ZXNTDzlZ1Ht7/7E3s+8uXBC12WeXFksfTbD6YWxeLA1Inb72Hm5d6hQ5/+to7EtWfrOKMptg5dweoA2QAVMSvCwJqUFreq+88ujrMO/o2xUPsPAgBGcdHY6Ej+g7LjbmRojV8QoZIorj37XHMFCc1cdOB6ruCIyRBKIk2kCXwYzZsfTQlCkpj51Dfu6diTn4XRvvd46X/89JYXds0p5Y5PBQONHEcolbPM68lBCHCBoRhcDp5rXDdLFIFdMfJWO8stYgQ3B8kxy1So9h00zFbqovGxvJbDsmNubGSN3xhDUtFN8xm5iGchSIXxdDLkrQ4pogQP9MKECkkR5caafCWlA4eamJkArVqvY8EFflXuBACcVCQESklSkZSk157neG0LDIWGInBcsMNs+CO53hhhRcdiLf1/daMsr7M3sknOsXGsVgKx+6BhltZdjdDJEjc+tsaOtSa5tn7L/zabOCiEJ3FCMVFrHiTSCUi5ASryCPmNqP4Teem1mp/6KxVpRdqQNiTXdwjHHBqKLEU277UUdkoUHWSMCsFeH+C5ruXWS1mDODhmIKeJzUpa7S3WzMpS0cT4uMtOO4MTJW5yYo0TtRbVLRBizsOTvwBwZBL1lUCSw0MnQkO5j8xVCDmLpAvs6o1TKbds16u7dTYJLrYuttdOnSwUJmbWjjJWB1YruuVJQsGKNtcmHXwNrGE2yym9/5CfBl00NTlhAq1CZZHh+BE3NbnGFSLa9d0gKjCnZF1Od9HVUnIVWjlhMs4P2HHbtuJdf/+vBz/w+dKv/IiZWzZu2/vPn6r81r0OqfvAicMf/crxz31voXsgml04+dnvVnz1R/UPPcfME+cvlX/jbrSgM+GVLfuYeaaxve2lo3X3b6r96dM19z0zVFbb8PCm6nue7D1Szsz9R8uX+0eYWS2nOrcVd+w4lB6bLrycyJIAF5t8IHhNsK3DCExodQTmVkLkEvKd4JQHKcksozPMdnlVHzysmC26ounpSRBWpGOhnT68H8bH10gP03on3ft6MnJceOsT22OItMuKSzLIy5bEZGwdM1d+9766J7ZM1LTu+H8+MdPc++Jb3puZWdj3/i927j1W9cOHqzdslJmQmYfKq3e855PB7OLq+DQzV37nvodf+xezV7qjmYXt7/woM+942wePffHugbLzG1/3N43bSmru2bjrHz/Tc7xytLZRrabv/6U3lH/3AWY++P7P1z70/K73fKr24U2F9zIGJ8DF1hVuLJSe5OY6isAG1gRwzaoIN2o2uxqe9ntCP5XaxzaZ7eKKLT5smC25opnpadIoUrFQTh7Yq4aGVWyttGivTb2sC6GsZrvK0qwlPVkth4UGKVcCWvX9By/vPLzYPnjgI19t2rj70CduZ+b6h16svOO+2gee2/o/31d5+91L3cPjtS1b3vb+1ud2BhMzqE3ldx44v2Fj47M7xNLqoX/5Zm/x6Yde9Yaax7cz8653f1JYbn3pyOFPfHO+tYuZ+0tOH/qX2498+g7UsOWvP4jG1j+0qfaxF3PXotDFQAJcaG4RwkLnYrQB6BDMjRaauQ6hnDUC5mSuZFLyz2wXl+2hwzqL0JSzKFZDqZzYtVMNjcjI+DpTFWmrXh5UZBJidpXxV0RZtnYVWjmEFNHVzOr09x5s21OycKWv+OPfaNq468BHv8rMdT99tuKOB6rueuzsho0tWw/vfe/nBkprt/7tR5teOpianJ2oaz5/39MTDZdPfuWH8VLqpbe879hn7zz59XvObHjOAu/++38L0rbphUMvvO19FXc+FMwvn7378cEzDXv/95ei5XTHzqNb/uwft/zle5u37M+dQ2wptiTACXsLuSB2Am0Ayiu6ddwnLz25FdeMr330uRvLbBaWzKGjhhmIi2amJp1BX7cdvrhZDIzI2KqMVBkpM0JlpAqkjpTVgLdK+zhwORaAEq8WI8yCVLg9O76O+J740g9athfPt3bt/IdPzbT0P/vmd8+1tO9818c7D1Ue/8IPa+59sr+4Yte7P3llW8neD3wBhbJBWHH7vfWPvLjYPrDzf31iqWdkwy/87mhdc8Pjm6vve5qZt73rY1pR7UObz/30KWZmcgc+9jUELPn37/SXnr30yAuXdxyuf/C5ixu3JTfdcQIPOLuOKLBECMGEYDJ2nVXmUCBGhhxayqZvmM3sgj501Ho7NDM5BcJEK6GQGGzaFA2MKGFlRshUrIIEoYKujDBWAQG66xbccr6+iBxZQo2oMHmVCL7SQyKqbM9+hPqqqgY/7j5aMXm5KzU6dWHjNkRu3VWy839/qvrBZ5n58o7DBz7yxeKPfnm84crkxY5d7/l08Ue/evxz33/+j9+9+x8/XfzhLz35+rfXPLDp2FfuYub6xzY3bdnPzMWf/JZj7tp/4sW3vb/kc989+JGvln7/QWZu2bzv6Kfu2PehLxqlz9/71MXndvpzEIZiQ7GlyFyVJL3mkn0RHbOLwQTWhFanjLrmcm5Qs+EKVlbTzmlyxqKzSNaxnpwVBw4ZZm2paHZmGmIrUrFUTm7bIoYnlLA6lDpQOlJegHRsdKx1qHWodWRMbEykjTBGWCstAl4/l6PgTJiJHThnk07GkU1s1c0ZCFjnmHV8i1gWMadnFsu//6AxhOQaNu5o2XWcmVVkZKC1AKvRamDHjpxIZdKz86uTs2AsMxNSZmYhXk0zs0wFOkyWl42tk+AEuMiuazEhiToEHYBJWWXWQRbQcXatLpNbGNEiAznLbCdnVHEJMFtwRXOzMzojRDoWkvTubXJsWsVGBUoFSodaBVJHUkfadxNpExsTGx1pExsdaxkqFSodaR37yaHgC+1udpIuqXC7xUo/jsGQkdYogPWUomcrDqwyRhrnGDSCIaNRRcYY0hKsXpfPYIm9fhPWietWOlizCbQRmBBMaLXEWzNfS0wOskveJQiRwwShiWl9+LhlNuiK5udnlZ/UINDs3SYnZ1RkkkXHQy0zXoa0ymJjovyrio3y4GXHKtIqNjo2OrZWA1hEi0kt8cutXCBnNaJ17PgGqzqutxE6BAJDRoCRYARoCWiJ1iw95aSaR4KLLYn1rWinCGO0odWhNdGtggvocrW02RU+XW65cWuZYXzKlJxI7NDi4rzKKJkWQoDeu01Nz8pIq4xUGaVDpcICAYp1ous8WsKoWOvYqsiYOA+MTgZGxUYLo4XRsTHSWgVWg9UI/tYQZ0tub9ZkKBdnFuLM+te2vnVzjgkIgdASaESLHq3rT8aHstbzaBmCCEyMJgIbgjE3KFV3SWDMITkgRqJEjFx+EVjDDGMTcPw4eLa9tLRoIi3SQgjUe3eomTkZapWRKlQqUDKQMlTK67dI69hLkvYYGGGMMDrSKlI6q/1UpHWcAKOFNR4kaY20RlotrZGQ7wrBIGTvke+55+9MecXnP/mpD773fZ/6+L9Unz3/nwDlps2xI4eWCMgjt55H55oGjkIwMZoQdMYqgWt4RVQwXQCSUnV2zrBTBbpOEzOMjsPx44kMLS8tgjJxJhaxlTteUnMLMtYqVDpUKtIyUCrSHoac6CRS4uHxH8XeLCWoaGFVrD2EVlojrOcURoFRYCUYBUaCVWAkGA1Go1FgFViNRoNRwMznz1S/62/+5q67flxy4uR3v/eDAwePkWN37XKVP/+WY6Tu5ayt4NgFoAUagSawOgJzjaKjAoTQF6b7uTc5a+R0dnlrR2ND5nipZUZyRUuLC6BAZGIRmmjT83JuUUXGG38VauUFKDY6MjrWRmgdJfBoYXKsQcdGRcYbIRUnlskzQA+PN/hW5VGxBq1CozzRwqtwMqQ1fPZTn/7wBz4oFTDz/MJKR9eQNqiENRqMQbAElgCSV0SH5CjbHSVaNFmW6T+DqGMCWs8eAmsi0DGYEEwARhaIkeOCxCbnJMkB+erG3J8keFNEbqRXJwhx0eLCvJE2Tscy1OEzz8QzizLUKpAqEMKruFCpUCaYRSqhA5HWsfY6TYVKRUpFSvovhEplyYWKlfJSJa0SRks/AK2sVlZL0NJqZY3ykgRGgxLWaIxjdbTk5MmTFY5YK4gjtbwaT04tRIE0GvxPtEZjQOt8NwnSfoDGZLtGo9FbQWsQDIIhMAiW0M+XR7rGvXPk0CJo0MLq2GA2/H8T+Y3BRGBC0JE1gVWBTdb7SSpVySE5zxEgNwMH/aJlxpFypJxTzinHhIOd6vgJv0Ja0dL8vImNSMUq0vELz4u5FRVqFSiZkV6GdKh1pHSkTWR0rL1y81wuMTZxTmJMIm1ZTWik8QotJ0naL/yg4CqNpxNJshqV/06WFmsJYCmO9Uoqau/oy39TgY/0O2Krkypk55iQnWNHDNZZS4R+7SqG/FygLAZr3WqXZX0gwQprvXKW66L7Em0ENgIdo43BBNlVbKkg6ZybgpGIFDEQO5dNvyZ/OsLU1wYnk0Wbi5YW5v18VRkq+dILcjGlIq1DrQKlI629r5PoMa1jbYQxWZrg0bLS8zqTcITY6sQIaa/cjLQmNjkuZ1X+LlsFRlmj0Waf9KQnUoUITgq9tBxMTi9MjM8Tsv8tEceBuFhbPzczby3NTs/NTM5MjU8F6XB+dn5mckYrQ+TiSIRBaI1hZrBWhFEchoS+OLwAGCACAo1GgJFolLUSrLRWWpAWJOA6ErKaIEYTo43RRGACa3LlzUlWs2BeLWTnSwE6dMlyq7m19amnDcqSBWeLVhYXZVrKUMlQmZ0vquW0iowKtY6UibQOlUl4tlGR9s+UFiaRiSxl0NKoHFOIjadtRlijwXpBkXkWYDUk27MaySYIgTFoDGhlPQzsGBR2dvQvr4ZLywEmtschOq31ow888sSTGy81XrFApWWVP77rx0eOHCs/Vfnow48fOXI8jMTY6NTZs/XnztWdKquMhdi+def+/cW7d+4dGhxub+th5rLjZS1NLQ31F1sbLzPzpUutmdWQrPNuk1VglQVpUcF6qpw1YYwmAQlMCDq3jFauGD03galgMqgDYnBY4L066mnH8mQ506LU6orKSBEomZF294tqNeOZQgJMqLy4eBZgpPVPlhHGSGOk9ZRBCaOFNcoaZT231l50FBiFVmEhHbAGrfFbEspgTLIdLClpo4zwet8qu3/3/uaWNYosGy9e2vDT+9iv3AMURtHGp55h5srKMydPJOWlTc1tI6MT2pijR08ur6y8sGmL376wsDo4PMnMm5/fev5sTUVFVUvzlbmZpcOHS9OrAYEzwloJVgFosMpaCbecKeCYDaHncgJtjCYAo4lcrqghlzXP1QoU8DpLXPBvJUxdV6giuYqidDqlIy0DJdPC7N6qUqGKtIpU4vR4qi2Nvpo9J1zOuzuxVj5Gp8B7PNoLjcq6Plm1ppU1hrJQgddsYNAa8vTMePAMsWMRxffedfdTTz3v6dw17eiRo88/83zu7crKyrNPP8fM58/X3vuTDdPTC8zc2NQ6PDQWRfGRQydWVtI/e+yJ7ZtfqjtfH0UmlVF1NRdu/8rXW5uuVFfXNTW2XrjQXFFxLrWSIeuMAqvQKgCNoNGudQLXIeSMwxiNQCvQRmhjTOhcDqS8NSpACFwu/pWjc0xdV7DSL5YJRZl02ggtIyVXY71zq0qHOQEyIiHZOm9yrA+YZvWYsdImtkf4j4yVYBUW0oGk+4CCx0OjNV7vedJFRiNYshatQUIXBuEdX7/9Ix/8SG/fqHM8Oz0/MTo+PZlPUZ8qK3/ysSeYeXVldWV5JZVKP73xWWauLD+9f/8hP9u0vr6pp2dwcWF1766DMzOLTz35dE/f8NTMojZudi49NDJ5308fbGxorqu9tP2lXT3dw+erL66uZNC6RMQTb5rWQxOYWWXtUATWWyOBlrOmiNy1LpEvXC1wukzWK2LqbM8ulmmL0qtpHWkRSLkSxVteVEGs40S/mVykxxOEfLdWZCmAMB5LI40RJu/0JAObjLNcIGdyCiXJ3wVryHdmHhoe+7t3vPNHd90zM786v5jZsWP/hnsffPqp53Nkd2Z2dsvWnbHQJSVlExOTqVTqsYcfZ+YTx0urqqrjWC4trpSVnmlv75mbW9764o7R0Zl77r5npH94ZTEVhrq5sYOZt27edvFC0+mK6sOHj2tNpSerVpbTaJ3JquUco1kPQoKsQBAIAm0MVqCJ0WKWQhbOpb1BxSfmEMKOy3DmdIJQaiWlQhVnRLyYDp55WmaEipSOpA5k4u54FydOonMq5416Sh3pfHAh1j6goGXCra3KBXsSdWc0GGW1Ap2wOLCJKUKv4oxGaykI4tbLnaOj00rB8ko4Nj49MDQyOn5VHVIk1PJqMD41w8yZTHjhYjMgDQyOTUwvjI3PdXcPdXQOTE0vrKSCCw0ty8vB7j0Ht2ze3tjUtrISNTd3ItKZM9VDQ2NNze3DQ2NgXUNDa3o1BIPe37I6iX1oCTdLrzAzs3MuAuuxicDGYGLQgVXokjBIbk1FzIYsro1YOHTOOKccO7h8Cc6UM7Nzpii9kkpkaDkdb3pWBVrHSidxAaXWEiAjrJHaqLyiy0YNCgyPAlAAOuvrKIDExqDRCBbBotUIhsCSNZTECCxZS9ZSzh8HQ2uFuHJXxcxss6tIGI3smIgJmR07x4BsrWNOXpnZIVtDhGw0OmK/ojACG40InsqD1TkLhKARCqdy37gJtDIRI/TWKETjKwhy5Wm3UpeGnWRmbKnFs6eYmZ0qClbTKlQyVGo5rba8oCOjI2V8uDpSOYlJ4PECkbND0hrp9ZvNuj5ZV1Qlfg/YxNjmKZyBRL9rAiAEAkuYRQgMgSEElyPWVz1qjp1jROe/aXPogrM+CJQMXDKwyXcsOD/OHSXZbshm6SVYsgbBImTtkNUIGqxGXEcBsfSikyg6EAgxWh/kvqr89mYNEi7XXIM1lczMLi4KUhmZkTLSaimtd25WkUmyqLFJ0kI5MHJxAWmTRIuChH+rRCEYmVUOGnJRlmyshZLoiyEwBBZBk4+7IGYjbAW375rJys4xoUN0hA4h27NjwOzYOkRnPdJZzACcBQdACXi5Tw1BAULWkjc84AU91w3dUsux91jBxGAkgUwWq7kqOreORn5WJTbWYY1fIVgWxWEcZ4SMtFpatXs2a2GTTF2cNy0JNoUyJLKoeC6QdUWtRmOyUQP/YCaoFLhBhjxInlh76UHwa8s6sA7AISShT3JMOVSyCBElW5KxD3nl0IJkD37PNrdnv/O8RnV5BWvQJMG65MSyECL4WcXrqFY1hBHkiFwyWDMNcePm/PQVvFSPddXMzE4UKSlFRqjIyIVVs3erEqCz0pNkHGSSccjrN88FlDUStIdNgZY5Vp1ErE3yPFISu0y4ANmcdsp1r4vAARAA2axw+DubBwMTkHI9J0+UlaGrtni0LPkve0WXM3XJsa4zgZA4A4nc+/TVeh5+RRgnqNg4cYlshC/3j4+BmfFiHdafZ2Z2skhrLQIhIy3nV9XubUqCzy+oJLetEwwkJBm5BCdIqIFnZdqHs5LoToGj40PL4HWIycpNTs94qLySJ2aw/v5SXo/5xx8cYjKN1DHjdVD5DllQcwKXkyoLzgAZ46x1FshaZ3OQ5OTpmm4QChyAmzd0zhueGCFOjBBEYKJb/+PktXtiZrhYjxfqmJnZFCmpZKhkrMXsktjxktakIq0KwtVaGC2sinMqzugcKZBJnF9nhcZkGUGCikGdDRPknlZrEu2Rs+1a6JnG9nj5Zv9x6phVEFuLKlq7xt9dN75myZj8v05hwqmQ/AR0Rsz6KH6aNDAgWy+Fhq5fROb6RuxihBh85NQmXhHaEOz66oRzDZkZL9RgQxYhEcYylCLScnIuemGT0uSTPSrSWhgVKRVrJUyS5hHZnII02fibD/NYrUDLRNdp7+jkBEhjLsZjcpw7Mc5IzLOdgxXf+mnbtsOjFbWjZy+OVTcOV9RNXmwbO980c6ltvKZp9GyDjkT9A5su/Wzbhcc2L7T3zbf1L3YNBjOLC52DmenF1aGpYHY5PTW/Mjy1PDCRmV1aGZyQmSiYXpDpSGVkamI2WFhNT86nJuaMNNMtnd3FZavjc9Fy2lr0HoXKREaYaDEFlsRKRkUqeeDWUSFEzoUAIZjQmghMDNqjFYG12ZqFG6WHr95Ijhlqz0JDrWPnnC2KM5GKlIqNnJyJn39ea/L5N19glYTdslm4xA+VPrBorQZ7VVynwAJZ8tG2HIvLcofEDoHNK5DJlu7GZ3ef//ETp799//l7njz3o8dPfObbp75815kfPl713YdatxSXfe3uqcaOy5uLiz/0larvPFT2tbvr739uy5+/t33HkbPff+jSz7ae/vb9J75818XHtpR94YcND7949q5HT3/3wfYdRy5seLr+4RdOfe0n1T/dePbHT7Q8v/v8PRsHzza27Txa8plvt+0sOb/h2bp7nmp4aNPZbz/YsnHXhfuer3/g+cafbe0rPnXlmV0de44zs11fuXxWy1kf247RRggRXPsnbbdqjpnxfCU21jIzsy3KLKdloJQwampGbt2sjVOh8rG4xBSJfElCUrKjwAprDViTDRN4KclGcbLSgz7OlhBoT2ftVQh5LR0uZRZ6R5cGx+c7+y9vOzRU1TBef2X8YvtIddNUc3dqcqHv5PlgfnWxd3S4pnmqpWewom6kunGgsu7iU9vrHtt8/r5nBs5e7K9q6DxQ2rxpX809T3UfO9t+4GTj8/tO/+CRS8/u6jp6unXb4daXDs9c6W3dWjze2DXZ3NO681jDz7Y2vbCv+YX9LS8ebHxm14VHt1bf88zZH/2s4YntbduPnP/hY60vHXTMsL5VcCRagRCBDa2Hx2s8ePl0jqG6DJvrmZlZFQUrGRlIJayanNY7X1KGEy818VW1ETrnomppbFKmY73u0jmSnVVlnnAbjVqDKbA9vhcugOWbCuXLuYA12sr4XOHbaDnjB4Cs1LWuZm5yIGbn3uZc/enLfXPdI3Pdw8wcr4YykDo29tYRH2Y/+RRBJGlWE4ENrRXkicPLmN+ZIHTuFLZcYGZ2oigOQpGRMrZyfNLs3SY9QqE2US676mPbScYhyT74gJUqkKFsrYHPYScxxyxBSOBxPHbmYvv2Iz0HygbLzncfPDV9sa1uw9OTF670HCofOXtx+PSFwYr68ZrmqYbL3iDNtfUu9YxMVDfNdwxONXbIVBjMLi/1jU43dsy198+19081dsrVMJhZWhmaSk/ML/WNRfOp2eauhY6B9Oh0ZmJuZWA8Xs4s9Y8t9Y+lRqbC+dV4MSVXQ6txdWw2Pb0Yr0bxSigDaRUiMjmOVwKvk/0CrGI10JnQWev8NLe1VB44JwkEQQzWc+4YbBL7gZdLuBnPVuCV5gQhGQuZkSo2anzSHNipLOtI60jpUJtcjZXIdp++y9ZV5csNfLbUJx1Mnmrn3FKrE5PTuevYmbufOHfno1X/cf/p7z509s5HSr9wZ/nt95R95Udnf/ho/YOb6h/cdPY/7jvwvs9V/eCRM3c+UvqFH5y/6/9r772f5DiyNEH8R3dme3Z2uztndrd3a3u2ezO3s70203et2M0m2SSbZLMpQFACBEASGoRWBVShUFprnVlZKisrRaTWWmdGZGRo5e7h90OkAlEFggAopoefhZVFVFXIL9zD/b3vvXd69g/vz73y8cQf3l99/8vV976c+P27y+99tfDmUeulnpX3vgpMLPkeTA/+x99ufH558c+fzb32satrdPPE1fk3Ppt7/ej60a+X3znp6hrZPte19sHplQ9Obx6/snu5O7dht57vWj18au2jM0tvf771xTVn18ja4VOWoxetZ25tnry2/dUN6+lbls8ueO+Pe+6N2K/ed90a2Lt019k1+OgHv5kg2jDKAR4CDqg80AQIOPCkCVqM9KE6xnB5Hrr2MMa6Lh2SJUliJEXU5GRG6e+RAVYEReHlhiHO8BI1naoNW7WstTxALUfDN3RVjXmPQZICVWOWChBTpCrRrOPWYC1RyNkD9XzVfrOfTBQKrlDJF8vsuDObztyupxJKZbaJ9A5RDqUzO+7A6GJ6m0huOt390+ltIk+EwrOW8LylGs8HJ9cKnggZSTtuj4TnLfZbA97B2ejMes7hD02v2e8Mmz456x9d9I0uprbd/uGFrQtdW6dve0cXiq6Q7fJ9V++E/c6I9WK34+bg8ntfLr59cvts1/qnX5s+Pm/7umfhjWOW41eJrqH0pt07OLt9oWv9XfXn2QAAIABJREFU+KWNM7cezTVsRBEaDAlQMyrVGMNuHj7RgBvqWGvWnobLi4iwY4x1XT4kCaLESrKkyfGU1HNXhrg5kFOMgZwqasbYWpXUpve+oTLQWib6Bj3N71DjT20PmDEfVFUEnikBOcYYK/x3+G4BgNlyOxFMZxSqjjGEjW+SBjDQcT1PSpyCMJYFVZGgpupG1SiuwhjfIqCoQFUfzYqBMQY6MlKqSBAKjTpPGt+cGKmPtRrpzdYDkG6YL+DSAnIbyTKVQwLHi3VRFDUxGOXv3JIAbkakKLKgNDxDQkPoq0qqKiiNGausGWKrhqenOQ1qLDJoEaY1B3iyAlUNaQoIjcwnzbveB5MpkzW6uBVdsMQWLNGZteTqTnJlq2D3CVU6s2lPrdv5Uq1oD6RWdyRGyGzsxRYslhNXig5v3uauBmJFZ6Do8FcDiSIRKrtDtWSODCWKzkDZHSaDSa5IMtkyQliVVK5MyQwPNMikCiLNKZzI5itckeLKNJsrs4WKQPMAYEVUNQVKNU5mRakuqJKmiIqqAoxxJRCrZ/bPD6hjrCIkQNAYzmkqrym8pgpAFTRVhJq873DOcBo1iEEa1DWEVKDrGIP5aei261jXdfWQIssIIFlFojcg3Lyh6rgRjiI05b6Sqhj+Bbk1EzLGb63GBLVm+SOtqWcDSkM42DZwaUhVoI4xGUqP/9NrK4e/Wv3gzNJfjk3+9p35N49N/H9vrH18bvGtzxde/3TmxfdNh7+aefnI4tsn5l4+svLBV9OvfFj2RVePnF5869j6pxdXD58yfXRu8Y3PVg+f2jxxbeH1T1c+Ojv+67csxy4tvfGZ+bMLqx+cmn/t0/WPzs6+/OHO6du283fmX/9k++SVva/vzfzxsH9sKbG6s/LuF1snLpuOnLJdvOu4dH/5nZOWY19vn7o5/6cPia7hvcs9u2dv7Z666emZsJ29bfnsguXo17bL9w5kSNclCNt+B9CwzrV+c1DTMWwZRrkqgHQNYB1jMDeGfA6jcR5SFBljDBAC6ZTU263o2GhADami2PRwS0Z4kNaWuqkNsY6qtvWInZ8f0DJttS1dSEd6xR/39U8nVncqwUTeGQjPmEr+OBXPpbddaauHjOaiCxsJk60SyeScweDUWsbqzlg9Askk121FdyS+umO73OsfWw7NmsNzltCMOTxrDkytuvtn3P2z9puDcZMtueVy902FZ9fdPRPrx6+4e6cCEyu2S93rxy7Zrj2Im2z5Pd/ulfumT87unLubNO86rj9Y++zrvdtD1kv3l97/ytM7ufHVjbUPz2x9eX35zc/n//Sx+djXqx+ctt/s35chqOvNhNLAWASgicAYahuDuocY0h+mp6HhRjqAugoxwhhMDUK/kc5UO6QojbhLPZcFo0M6xlABmtzWwhm2OK3p0m4yZLgSWpq31qQVGvEnsGkthhoCGux0nX3X3ID1ZN6wgWqCwhVJjLEqa0BF+LvrsTtjRiDCZCxrHMTQfhpCQx1jmVdUGcqcrIgqFcvVshX88Bzum4fFuoiQojczE0EoQo3XWgNuIMKGi7ctznpYkAXb3yEdYgymR2HISJapthlCmbQ2Ntw6q450gxJFagivtAY9zc+MMShofm86XUSg1YyAQQ9s+9O0ptcONHypuo6ZbMU3MOvtn/YNzkbnLdkNR3TWlNshmGwxOrnmujviuNG/e+He+tGL0QUL1IBQrq0e/mrn7G3XveEyEajFMtktZ97mqfiiZChZcga4fLXk9JfcoYovWs8Ua7GMxHBld8h1Z0imWTZfqacKmopEkqETeaFal2hOqnNAhaqoGq9Co/rIE6cxkSAw0hKJDZKAAAztHBAAkFCzFmJnuhm9qUJtV97RAdQhxnB6Qo8YKkGlg6F0EoyPPHruhsZcBQ0Rtvzwd6gpGjUUow0zT6uX09reF2hEKAC94WKADS8Dxji+vLV15tbe9YH1o1+vHP5q4bVPJ194d/y370Rm1oKjSymTbfvM7fk3j5k+OScLcmbHs3H8yvzrR8f+3ze3ztyeffnI3J8/89yfWj9xefblj5b/etL08fnFv3xOdI9bz3WtHP5y7pUPV97/wje6GJhYXXn/1OwrR6znuzY+v5zedttvDO6c69o4eXn75JW1979Y//Ti9omrC699vHe119MzRtweIqMphDD8NpGCkWVOQVBBUESNrxGvqSJo2IHkjmJ7+sNG91aJmEZePmM+NDmmR4MYY6yLh1S12csl42BiH4baVOk6QjoEqOkwbQvhGvQ8sjS8ZEYASafLB+iNkBKoI6RLdSG16WDyFW//dGxpM2fzprdclVCKr9JskQqMLpV8MSpVzOx6ZF7SZK2er2asnvS2K2G2eQZmg1NrsdXtgi8WXdhw90yajl2KLVjCM+aiKxSYWHHcGXH1jGesnpIv4bwz7OoZj8yaHTcHi+5I1urdOd+1deb21slr26duOm6P2K70mo5fsV/vX/jrCef9CSZXRkj/VpGCqjfzeiEgQyQhICEgNpytgAeqhGBnuqOW2Qk+1Ms10ltijOHECIoGdIx0XTyktr5DiRiYGH38pXSwhXVdhxC15Dst42lzGtQK8WloPCDUmz91Q0DS8rC1pynf0CY80vXvm7auE4qk7RtS2fL+4aZDyNgs+qKyDAyfEMLYmK5pKqwk8zwv6xgDBcJvE20bnx+5nakVihCKDU2WJkBVRkjvMEh2Kk9b9ICOGSuYGEPxoCEs6ejl4lE4Nf74SzkIhv4GNt3MDy3AUFft58ButqHGOsJIxwhhABFCGCGMkI70plqhudKO28Lt9dYNtwWezaM1VzrOaISsIB0YfluEIdQNDReE2BAGIYwRxFrzw4kxfkxLkjsSGMrNdLpNN4QmQM3ImdWpyWroT40SMXojM2zrBGB8BCVCRsbCDoaiETgzgR8bxPTkhOk6bgg8AGrFqLZc1I1gOagjQwGCdAh144E2qELth9tmCONOGaD+8M9GK9G/SZtxJc2VJh9QRwg39CcPKyBAQy6hw8ZP/fGObB3jxhgBtpoRMIZwAgQi0KSHGcKdERBo/15BGx1ASYMh7ZAiNxmKhMDs5DNy8yRo5059uCXpSG+0m8bKQ/TgJxhb6/ghhlr7tplDGMFGe2pphow3qXExqC2CMBRICCD4WIY0XZcbGcCAjIAMgYgas1QOaHyjo2sIuFu93GPKXGGMtaH7KB0xknQ2ZqwYYxQKgLnpg/Z7RiiSKHAs1pGRajjoDxhvRvtp4s5nqhsvfus3T45vkvTwJkK40XqaDLV2bDfrth6vMSt4fGXBZjapRkJQCQLRmLci0AxWUYWm4ucJbkXFGIOhPj0bN8RZHb1c0A+aMSvPERDC1VXTKy+/dviDj//8+luXr1z7y1tv9w0MPcsxd7Z37t3r9nkPTK/f2QHu+6dWTVyqSvoID1mtYYx1hHWEW9H6uvG5AvrjJcGKbsxVGxUqpU7NaSPDwhOmNGscD2MMRwb0fNIwJ3Uw5Pc1Y1aeJ8LhyN3uB2fOXVpYNn9x6sL41PznX5wVBfH9d9+PxpK3btzyuD0L84vrpnWM8b07d50Op8tFhIKhSxcv8xy/MLewZ7PzHHfn5m2v148xHhkaOXvhEuH1T07Pu+yOdCrN1Jmdza1ELG7ftbmdzng0pqpaNBzBGGNd97k9hXyBoihJlDQNAA0kY3FJUjDGbsL7xRen/8f/4d/4/WEEAYK60aGJvKCpT1kEFnfU4uA01dDagydRRDagYYzh8KBeTBthYR0M+bzNmJXnCQ3AjS3b559/MTo6MT45+8UXZ/Ycntdfe+udDz6h69z/+R//74GB0Ws3uv77f//l/Nzib1946fcvvPTVV2e7e/qOf3H6lZde/Q//4T/99S/vTk7OvvjSay6PX9W0F//4J5YXMcYry2v/9t/+3YnjX779l3ff++CTP736xr/79//b3/3d/3702MkKSf3P/9P/UqnWJidnf/PbF6/f7Hr1T38+feqc2bRx69a9X//mRY4XMca5fPHIB5/86je/jydSb73x11s3umanF607tpf++GpPT/8f//DSKy/96YXf/mFrc2t4eOTY0eOlUunTTz6LRmO3b92xmC0Y48GBga8vX3G43efOXxgdH5+dm19b36jW6/3DI9du3pEBEAH4LpI52GhDgwN6KWv8qj0fQh4CLj9/hoLB0MmTpweHp159/e3p2aU/vvy6aX37//nHf75y7c5XX5757Pipv75z5K/vHHn/yKenzl46e+HaCy+++uJLr7/99nvdvQO//NULf3jxT//1v/3ytdfe/Pu//8dAKMaL4u9+9yLGmGXYV175869+88J/+r/+/j//53+wO4kvvjp35KNjv3/xT59+fGzdvPFf/v4X775z+MMPP33t1TcHh8Z//ZsXf/3rF4588Mmxoyf//Oe3NQ1ijNdWTK++9tYrr7zOMPxvX3jpF7/45bFPT1y+dP39wx9PTM385nd/fOMv7738pzffffeD4ZHxjz45lkik/v3/+n+sr2+c+OLsC394+YvjJ3/xz786d+nar37z+3/4x3/+7MSX//W//dORT44PjU8d/uzk0S/PYYx5TWG1b01+2gJofIcGB/VyQ3zR0YbcLriy+LwJwoUy5QnFFA0lsqVqXciWqSrNxTOFbIn0hmKiisKJTDSVd/nCnKSVa2wwli5Wa+vbVpJm4qn8ptVO0uz4zMLk/DLDCxjj0+cvHT/+xfjkzIppfW5pLRBNXLt1L5rIWLZt2zbn9MLq5ydP9TwYMm/ufvTZiY+Pnjx68vT49Pzq+vbX126dvXD15Vff/OTzkyRJL8wuXr56q0zWD390dHNrd3B04vT5S+8d+fR3f3j5N79/qefB4PlL12/f6z384WfHTp5+590PL127/fnxL89cuPLu+x+99fbhcxev/v6l13/9uz9eudX1i3/69VcXLn9x9uJbhz/6p1+98PuXXvsv//CLtw9/rCHIaSqjKU9cScZIC4i1oRG9Wv0mQ5BwwtXlg3aVJblYKJSLxUqpVCmXq+VytVIhq1WKJCmSpCmKrtXqtVqdput0nWUYjmU5lmXqLMeJsqyyrCBJCstLkqyKkqJpSFE0CJGiaMhIb4OxBuBjys13oljZvwbNk4OmubHJ+X1P9qg2CGOczperNZbmeIwxJ8o0x1fpOsDYG0+xADqCUVpRyyyXo2rhTI6IxJa3rZF8QUaIh6r4JKEtGONGGXQVY6wNjelUwzXcwZDTAdZWDtqb4/lwE6FwJBQOh0LhYCgcCIb8gUAgEPD7Az6/3+vze7w+rz/g8we8Pr/b43O5/YTb53R5nYTX6fG53D4X4XO4PHaXe8/hdrg8hNvrIjwut4dwe11uL+H2Ei434SJcLpeLIAjCRRCE0+l0OZ0E4TIWr9dLEISLcLtcLpfTSbhcBOEkCJfHTRAul5twe7wej8fr9ng9Hp/P5/d6/T6f3+8L+H1+n88X8PsjkXAhn41FI5FwKBaJRMKhSCQcj8UT8UQqmUwlE6l4PJ1KZdOpfCaTzaRLxUKxkC8XCoV8rlQqVMplslLJFQpFspotFis0mSsXC9VyiSIrdI1k67TAV+u1fLWSr1YqdI1hGJ5jBZ4XBV4SBUkUZEl6xDIAMNZ0rGCMwdC4XnuUIcceNK0+EdlPi05zQGvu9vj/77BiGT5jBCAEEKoAqBpQNE1WVUlRFE3TMQYQSbKiaEBSVF4QeVGssxzNcHSdrTMMXWcomq5SFElRVZKskNVypVIolwulcqFUyheL+UIxly/m8oVsLpfJZNPGks4kU6lEMplIJuPxRCwej8Ri4WgsHIkFIlFfOOINh93BgNPvd/i8Dq/X7vE4vJ49j8fucds9Hivhcnp8Ho/P7TFeGo/b43EShMvtUR+q0qC3ujhslG2nGyr2ju+QfReanz9DAOgA6hrEADZWDHcZgI1I6LbBbT+GnhCyLC/OL+xad3PZHOF0Wbet6+Z1geef553sB9Qh2IfNHNqw46fy7ZGRxmsKOut8wcFRvd7QZR5qMYn2rNBieu73AFCDG4B0YLgyO5cOq8xBeBKegsHQ+XMXu3t6b1y/dePm7bm5Bat1Nxb7ZpWRttm/o4LI00HTkYKA1DQlyE2bqeGvk5BhVoAiBNrBkyG94WlF3yioAgdGdZY11jva0O4O3DA/7QU/DrqONahrRnU/w0LaYXtHBzSgxr6PNRC0oGra5vZOKp2NxZMkVfP5AzvWXQ20E0603vSWHrhVPPnpAHS9URRBR0qzfEIjKXKjjhIQIThIh6U3r6FZGezhgw+M6hxnrHd8h3Y2wffDEMYYwKbgqOFoaIY2NlceTehs/E4/GBjjzvVHoWPckDs1w+RBswyk1swlhh7TeB9zOzpSUCMZtQShjIAEjITVQIZABEAEQABQAIqhw2pdZytmv5XDTG+UnnrIpaANjCCu0UUfUpRGLwd3NuHWxlNc7hNCb4olmu2m3ZgOMqA9nRekcxiCHm46D3VxT3t83GhAnbVFHuromg4IIKFGG2qpR1qJY5oOiP0vQRsY1YWGbrKDoa0NsLP5tNf8RNAxBtDIwPpQR3fg/3/3R/joKBHh9ika8Q4PV05+ChgMdZq0m/Q09SQQCEBrRQ49+sY8PsEtGBjBYkNae0hu+ofgpgVat5/2mp8UjWS5LdfnYx/SUz9BHWMAYCKVbt2drGoOwvMUVWIfhVHVs2XP7iw+0vaFQyghqDQbkP5wM/rW/MOgf1hvluQ6JDXX4IYZ7u48+w08CVCHb+0JAQBwuQj7nn1neycejweD4XQ643Q4lxeXAoFgNBpLZ7KJRLJQKFab9pJVk2VjcyeTztB0/cq1W1a7q1KpZrL5bKGUTGez2Ww+l5VlqVIua6oqiSJCsE7TmqY+fpgOdF3RkdwcKTTdd41FRlCGUDSSMGCMv9GAniy5Legbxs1365AkNVoTWjehPeuTPrBnxnd1zWGMLZvb12/dPfHl6bvdvZevXB8YHLl+s+vIx8c+P3n6/MUr/lDkwsUrwyMTp85c2Nq2Ts3MD41NffzZiTv3HkzNLFy4dP3ipRt37vZevdXd/WDIuud4970jx45/OT09298/aF633L591+Ui+voHx8YmFpcPnBca9Cg6MD5CCoLGQE5pNqCWI9wouNI5vn/izCQY9g3j5iyo3cuh9VVktx20D0IIaBoEAAKAIERNx3Vb1fH9w0V4svmiIErhWHzH5vAGw4lMNhBNrG1ZzVu7nmB4z+1fWrNs7RGspLh8wR07MT6/sufyXr/dfbunf3PXMbtk8gSjDwZHLZs7Cyum6YXl/qHRFdP60qqpd2C4u7d/e3fv6s2ucnWfysYGQCOPIlL1xjhbaXCmS43SslBEUNXRN7493+kZwb5hrDbsC4fk1kjBtIIcewftUy6XHQ6HmyDcbrfb7XYRhNvjcXu8Hq/X7fG6PV6327CKuVwup5twud2Ex+NxE4SbcLsJw1zmcrsJt9tNuAm32+31eLwer9vj8Xg8Xo+xv9vrIXw+t8/n8Xm9fp8v4PMF/L6A3xcIBAYHh0fHJqLRaDwWy6TSuWw2m0lnMplMNpcvlrKFYjKTzeTy2Xwxmy8m09lMrpDKFYqlyt6e/VZXj9sfLFaqmXypSpIOwtPzoD+VTldJslSuFArFYqlIUWShUKDpWrlSrtM1pk6zTJ1jGZ5leI7leU4UBFbgGYFnRIEVeVYUWJHnJKGdO7mpzRWBBg/IWf+EAH3DGDQmSYcMbyPGGKwuQaf90f/+VulPU2dj5CxGLdOZBqEGgKoBVdMU1VhUWVFkRZFkWZJlUZZESRJEiRdFXhA4nud4nuU5luMY1rCk1Wv1OkXTVK1WZ1mW46sUValWy5VKsVwulsv5UjlXLGcLxUy+mMzkk9lcIpONpzPxVDaWzIQT6XA85Q6GvaFoNJn2R2K+cNQficYSyUg8FoyEfcFgIBj2+4Mer9fj9fgNy6rf5zbeF4JwEwRBuJyE0+FyOpyEzUXsuQiby2lzOm1Ox47Dvut07rocu07Hjt2+Y9/btu/tOp17Dpfd7nI4nA6Hw2F3OB1Ol8vpIlxOl8vpdLmcLofD4fZ44QHVQXWEtL4hvcVQqw2B1SVIOJ+C8H89QE0PAWiWG1Q78sfKWJf0h4IcWlNmiBCACDReWU1RVUU9OLgV6aBvpFXOt4OhlUXocX1/t/cDwBh6NIw6D1swjbDvZ+l6ZL3x7WlXKm2p6ZtKOeUZi7wYgAj0DbfGUR0z1qV55HU/hxM8V9Rqtc3NzXA44nK5guEQSZIBf8DvDyCE4olkPJ7gBTEWi2sA2B2uaq0WjiXUbytMKoriN3oYjudbY3SgaRhjlmE6/0HTkdqottVRw689cmsUK30+9wwg7Btqjb8OKc1RHVycQz7P8znHcwKEcGp6bnRiyhcMXb1+a35hmfB4J6bnTBvbV67cLFSp7p6+kbHp8anZ7d29eDqramB0bHrHuuf3B9we38bmdiaXT6az4Wg8lkhFonGyWi0VS4tLy/l8AWOczWYFQSgVi5IkjY1PiqIYi8fv3Lnndnt39+wYY6t1N5lMYYwV1GDIMJWqesvSg2QEFf25tJ0mNAD72mq1Q2qzQ4QLM8jvPWivWq2WSCQymXQum81ls/lcLp/L5rO5Qi5XzBdKxUKpWCqXSpVSqVouk5UKWa2Q1SpJVimSrFGU4SanazWaphmaZup11liM8RLH8hwn8LzI86LAi6IgiaIkSpIo9fQ82NzcKhSKN27evnzlxsjI+PzS2ubW7l/f+7hYqoxNzsWSmZGxya1dB8Z4ZdV8v2/4vcOfzC6avjx98fCHRy9euuEPx3v6hodGJx1O4saNO7Nzi7du3c3m8uVyZXfPbttz3OnqWV/f6BsYFgSR5bjhsanbXT1z80t2u/Py5es1hsEP+x4bj6u5PH+o2sMMaU2G5mdQ8ECNIF2vJ1KpVCaTzmRS6UwqnU4mU/FEIh5PxBOJxko8EYvFoq0lGotEo+FoNByJhCORUCQSCkdC4UgoFA4GQ4FAwO/3+wI+fyDQWFoI+H0+v9fr8/p8E9OzJsvmrm2v5/6DdcvGksl8p6dvdGJmYdV8517v4qppZHT8Vtf97d09J+G519vfNzh25uLV0YnZu/f77/T0nTp3ubd/uH9o9MyZC+fOXfjks+N37na/f+QTk9kyMjpx/37f6TPnjx7/4sz5ryenZwmCWF5aGRufuvD11cHh0cnpmaPHv3QQbl8g4A0EvAG/N+D3h4LGEoiEwrFILB5PJxLpZCKVSmbSmWwm03qDC7l8MZ8vFQvlcrFaqZDGUq1SJElWSabOHPSosaKCvnao3SGtWT4Ozk2hUODZ2P+hoWOcLVOMpGoYS7DtCFP0hiZDw1iGOsa4UK6sWbYkRQUQIoxFWZYURZBkUVEkVeUlmRPEaq0WT2cYjmN5nuU4kmGqLJutVNKlcrpUThUKiXwunc+n8/l0Ppcr5HOFQi6Xz2SzmUw2lcmk0ulEKp1IpuLJpPHKxuJxY4nGYpFoNBKJhMLhYCTiC4Ri8eSBd6UoWn8HQ602pM1OwlAQt9wzCHVqVL7fqkwP4wn9DrpulJLDCGMVNapVqqi9aOhJEibtD9QcB2qd3ukfBLooqQ+GcfOkh7TmzAjMTqFo5Ae8kucMvel3AU9cvO6g4wCMVYRaxrQfGqL0UC8HmuNOMD2JYtEf/np+anhqz+FzgyCCgXa46qGWBQlMjaN47Ee6qJ/RAV6AnQy1HPVwakxPJg7aK5VM7dlsLqeLcBkLQTSsqIShHPR6DTOo22sMwrw+QzsY8Pn8Pn/AH/Abm35/KBgKBYOhYDAcDEbCIUMlGYtG49FYLBqLx+PxeDwZTyQTiVQykUom0qlkJp3KZtLZTDqXTeeymcZgKZ8rFPKGErZcLJZLhUq5RFYrFFmlqlWKrNYosmaIYWm6TtNMnWYZhmeNkX1jkQRBEkVZFGVJVGRZVRRNVYGqGrlzG6HSRrRRoz7p9w+OhwPtgOJDrZOCyVE9deAAAyKkapqxKKpq2EAlRZZkWZQMA6jIiyInCBzPszzPcjzTMICyNMPQhhmUrlM1mqrRVK1myAqrJFkhyUq1aizlSqVUqRRL5WKxVCgWSYqskJUqWS1XKuVKpVKtFkulXD5fKBaz+XyuUMgVCrl8IZ5IRmPRWDxqSA+TqWQsHosl4vFkPJaIR2IxfyAYjkQDoca7EQqHPT6PP+gPBAM+v9/j8bjd7pZ4lSDchMttGOldhs2TcLmMNZeLcLmcDofdvmd32Pccdofd6XQ4HQ6H02EnnC6X0+lwOuxOu9PhcNodLofD6bQ7XU6ni3C7vR63x+Px+LxeN+F5VCnWBsvBwbEOhlocTIzomdTTM/89oJDLV8rlXDZLVirVSiWTTFUrFVEQCvkcRZKFfD6TSqWT7bdK4HlZEmsUxXNcjaIq5TJVrTI0jTHmOU6WZVmSeI5bN5uN6TDHsk/hJtAb7seWBhZpAKqaZghgZUWRZEWUZcF4awWBE4TGK8tyxvtK1WiG5Q48fp0B+zIExof1bOa7Xu73h1KxdP3azbGxicmJqQcP+nvvP/jkk6PDw6P3uu+PjI739vbNzy9ubu309Q3c7+5hGZam6a8vXr5549aVK1e7u3tXVtfWTOsDA0PjYxPlcnl2ZnZ4aOTuna57d7uHhkZGhkcX5hfHxyfGx8YX5uZTD1dl+XGh03Uw0MlQs5vTxoZQLvsjXdU+SKUztj1HLJ5IptI0wyTTmQpFFUtlludjiWQml4/EYjW6nsnmTJZNfyCoaZrb648lUx6fPxpPeH3+cqWaTGccThdF1aZn5pwuYmll1e317zmcNrvT7nRl8wXTumVsYorjnlI//O3Os8eEFB/wJ0TV1M7vUGtNGx/WC/vnT/uXDoSezeX5w0KnamCondiizRAYHdSLhR/jkn7GQ9BJCg7vy9DIgF4q7rfLcz39D2g9+hcKvUr+vgmbAAAZeklEQVTCkYnWZpshODqgV8rfyym/j4P+7UKvVODovgwN939PDP2M7wS9VIZj7eQwHQwN9eHqs8aHfk8IeH3dXXfDgSDGOBwM5XP5fC43Mz5h37VFgsFoKJxNp+3W3VKxWCPJcCBI12q5TEYQhKDPJwpCuViqVsq5TEYUhGq5Ui2XFVmmKerHvq39oRdLYGyqtdnxHRrs06kDlXw/Lgb6B15+8aWuO10Y47OnTl+6cPGL4ycf9PX3dN//+MjHJ44dP3f67EcffDg4MPjxB0dOnzrdfafr2uUrTqfr1Zdf297aHhsbHxsZu3nj1u3rN49+/On42MT502fudd37sW9rf+iFIhhrp+9pz4fUgQeIovYJVXyqb/tT7PWYXR7c7z1y+MiNazcghCc+P3H88xPvvfP+7o51cGDo3Lmv//zqn//yxl96unvffP2NDw5/ePXy1ffefe/0V6fv3e15+Q8vX79yfW3VPD+/cPH8hV/98lfXrt08cfT4b3/zwuTk1EGne2o83V239jJWYDavjU62NjvmQ4MPdJp+Plf6vGE2r3916syaaR0hZNnc8nh86xtb589d6H3QZ7M7b3d13+3uHR+fftA/ZLZs3bh5x+4khobHbtzsmp5fPHnyq9NffnXk/cMfHvlobGJqdGzy1KmzE1Mzi4tLP/Zt7Q89mwPjHW2otQYGenH9cVW0fmrYN/EBbkaAqKDhIVY0UKUo6549GI5ijEVZARAhXW8JBX9q0LNZONlOgdUxUujvxczB8oYfEPFY3Os5UNPyNw89nYFT7RRYHQwNPMDcgQbXp4Ykin33HzB1lmV5RVGz2SLL8pVy1XDu5POFapVMxJOxaJzn+Hg0HolEDadSKpniOD7g9UmiFAqEOJZTFI1l+RpFK4oS8AdsO7uOPUc0ErXu7GZSGY7j0smUKIjVcmXfK9E0jSIpjHG9Xk8lUgIvYIxpqoYxVmQlnUyViiUjcohlWKbOiJKMMWZZVpZljLGmKhAAjDHHsoosY4xlSWrF9jxH6Mk0nJprbXb0cv33Mf88GeJZjmXZUDD0yUdHc7l8pUpnsqV4IlssVsLhGEF4fd6Ay+WNRuObm9sWy5ab8F6/esNstmxt7dy4ct1stgAA73bdW5xfXFkxRyLxOiMkEhl/IDwzNTM7Oz+/sGQyW6an5zY2tiiqtm62XL96M5PJjndM9zqRTmeHhydVVVtaWgsEw2SVNK2ar1y+HotEbbt7ExNT0WhsenLavmff23O6PcFAKE5Sdbc7MD01I0vyres3LGZLtVIZH5tYWlwpFUvz88vR2MGSnaeFnkjC6X0Z6ruPheeWIkJR1BvXbi4tLpvWTKurZjfhEQQ5Gk0riur1hSyWHZ8vFA7HfP5QJpPbtdk3N7b7HgyMj0/bbPbrV65fu3bTZrNjjE2m9bOnzzEMt7NjTybzxVJlfm7p7t37brfX7fYmkynT2vr4xFSdYS3rW9PT84TLfftW1+6uXRQljDHHCfU6awyKwuHY9o69WCwvLqwGAyGfNzA3t2Tbcy4urszOzg8PDbMs96C37+innyMdkSRdLFZS6bwG0MbG1qZl6/79vvm5haXF5Wwu7/b41tYsTqcbY0xRtCg+z5akxxNwZqG1+TBD4j51W57yNLru9QdchHugf5BhWZPJUq7QdJ3DGEOE3J6Azxcym7cWF1dNq+tm88bc3NLmlnVry7q8tNrV1b2xub2+bsEYz0zNrqyaMMaiJCfThUy2MD4+Y3cQVqttd3cvHI7Ozy8RhDcUDG9t7bgIz/2eB/NzC3t2IpsrYIzLFSqbKyKENFVzOtzhUNTpcK+smEmqlssXRkYmBvuHV9fWFxdWTCaLLCs93b0jo5Nuwl2t1nK5YiqdF0XZsr559869PbtjaXG5935fNpN1OQizedNud2GMXS5fOPo8WxKKxcFsO0lZx2i7777+PfSqNbqOMWZZXmwGKmGMRUmWZSWTzSdSmXA0Vq6QdJ0BCFE1ulwlWZ6n6wxF1TDGTpe7pReTZJXh+BrD1lm2WK6UypU6w8YTydVV8+LSKknVWI632Z0Li8tOl+cbDodcrri0bN7eti0uru05CJN5gySpdDY/Nj4tynIgGB4cGN7dtZktmxzHW3ftpXK1UqVESbbZXFtbu4tLKzWatlptG5s7ExPTy8tr+UKJIHwYY4blZUXBzw8oEgNz7ZlAmyH1wX0s71+M9m8ALMdLioIxLlUOtJvsmzsNPBKHJSuq4Tt/umwZ3woUjsD5/RjServxc30XfsbTQQ9F4Hw70V/Hd6j3HlZ/opO4f1XQgyG40E7018lQN9a+c13Kn/HcgfxBuNhOF9BiSAe93Vj7ZpKmn/HDA/kCcGmttdlkSNdB771WhPjP+BGBvH643E7012BIh1C9f09/OAL0yW3pB5WMf0Zr/He6hu8b39OVPHpY6PaCRxnCEGq9Pd+s//Mzfgwgtxeurrc2WwwB7UGP/oRph3/G9wlEePZjSNO0Bz0/zhX9BPBT6Ukxxhgjpxuu7cOQCnq7f5wr+gmgkyEA4Y/77UMOApnayTKbDKkKePCvhaHHR9k9Y9KkZweyu5C5nSyzyZAig96fei/3LK+2BHBJQGkGJRgUo2GEgkEShkiYYRCn/KQ6OYxsDrS+1dpsMiRJf6u9nKDp8ToM12CWQxUR1RVEK6gqIUqCJQGGKbhXAEQJksJPZZSEbHa40U6W2ZwPiYJ2/953OtBTz3W+645PPdmCSM+x0E+CkgA5DdEKKgggL8AMB3McTNRBjAZFDtISLPLQnlcjVfCEpUEOus5HJ3NP8ZSAdQ9s7LR2b7YhUdD67j/1xf0EAXScZmGahVDHVQlleZQXYJ5HpISqol6TdFJCWRYmaBgkQYmHnApdRbCTBt9WfPV7B7Tuwe12ssxmGxJ4ra/3R7qkx+HpXmmo4yQLa4ouQZ3XEC2jHIdoWWdVnZRQTUZVCdUVVFf0soCSNMwwMEIBHeuhKtzNPJeMwo8DMCrOHnTx27twZ7e12WSI5/6W2lBRgDUFSUCXoV4WESXpItBzPIzWQZaDWQ6mGBivwxAFkgykZL3EobqMayLiVd1bBoHy95JR6QkBt6zQ+kgbwhwL+vdhiCJJh92RiMcrlQpZrZaKRQ/hpmt0pVROxOLlcrleo1PJFMtyQAMItW/s6fO1PDNEoOcFqCI9zUNWRbymi1BPcbAkIvXhF1fU9DSrs7ysYpyoyjkeh4uSBLE1A5gfz5eJNnfQbjudabMNsQzo36eXIwhicHBoeHh0anK6517P7Mzc3NzC7Zu3r1y+urS0vLCweOXy1emZuXyh5PYEfP6w2xNMpHJLy6btnd2p6TmT2bKzbd3a2vH6ghubO5tb1ngivbW9GwgEEUJeb8DhcDuc7o2NrR2rLZsrhsOxg7J/PiF0jDMcFDRUkRApI15DjIZSHJQOSI2fiEbGZ5aHFvemlixzZkfvxJojkKEUfZGgksnU9rY1FI5RNCeISjxuJJvQk6l0Kp3DGEPYeCkhhOARtwBCjeBMhKCO9c7X9/GAG9vI5mhtNtsQU4cD+zDEcTzH8/likfB4dm22RDLFclyuUKgzTDyZzGRzFZKKJZKVKmV3eV3ewKp5y04EZuZX1zd35pbWurofzMwvDwxPTM3M7zkI04bVQfjtTs/sookXxM2dPdPm7tTc0sj49OjETN/gWP/wuPZsHhBB0/M8FAGiFcSqugz1OAP5ZjFHStRZBeVYWJd143c7O7vJRPyLc9cW7NnTX9+x+vLTFr/TFzvdtdA7NH377v1EIhWKJJKZktNJFIul8Ylph5OgaXrHavcFosFoIhCK5UtkneHqDF8oVUtlyusPl8vVbL5UJel0Ju/xBmLJDFVnUulCOJJgOSGezBJuf7FY2vcWkGUb2dsJZ5sM1WnY/+BZHk2FonWMZUWps5wgKaIsAwjzpXKpQtIMJ0qyruuiLEuyAiAUZRXpOkCIEwSaYZPprMvjYzhelJVnNPKXRcSoiJRRRUKCplMyYptdm45xkYMFHsYYmGFhhoElHgUSxTXLVjyZuje6Om+NDM+Y/ZmaO0kvbHuXd3zpbHbPQTgJ786ec3Z+ia4zDpcnHI07CM+KecPlCZRJOpnJ+wLhUqVWq3Mef9jpCRC+cK5QcnuD4Ug8GI453YFwNBUMxW0On3nTtmaxbu26FlY2DtJwofUtZG8nnG0yVKuBvmdi6DniWShKMVDQUJKFVQlJUI/SAOqYkhCtoKKAMMZQx6yKqiJKMzDDIVecout1jLHULHFWlnFNwwzCgdpDR2Z54aCTlqtkK9NbKyuXBqAxvVIBgAhJiqJBIClqNJkVZeUxtiVo2kSOdsLZ5neIIsGztaFvBYJ6JCooynOYbhxEIdRxhoUiQHEG1hVUV1CKhRjjqoSKPCqLKC8gETSS/ctAz3C4Z3SFcLlsu7ZqqeAPp62OoD2QdgQzjkByI1itVEmgaaIoUrUaxrhG190eHwCgWiVZllVVjSQpI+m/qmpVkuJ5QZZklnkmcTVc24DOdsLZJkMkqQ30PctxMcaSBKpVye2mSPKbujtZglYbnS89Nz3evn2hhnBJRKyGcjxiVURKqNC05SAdM4qe52GEhgkGVkUkAQx0bHd5fT7f8ZOnu+71fHDs/LnrfaNTy90jq2cv3ekeXZtfsZjXt7z+iN3ls+0ROzbX0qqlzrDWPWc4lgnHMh5/2BeM5wpkOlcKx5KReDIQTuzuuRmGfepbg2sWRLQTzjYZqla1wWdgSMe5HJ/OcLY9amm1kCtIpbLSKniey/FWW5ms7SP1Qgg9R++yCnGeQ4yGKhKiZURKMM1CjLGo6WWhMdRWkU4rKFGHoRqM0ihaqNdY0R+O1+rMpr+wTQRnl03r3vTK1t70bjKazATCMYpm4sn0js0RiSeL5SrLC6lciRWUWp3LFavReCqaSHOiLMlqpUqFYykH4X+W8Q5cWd+PoUpZG+p/6oNWq3K5IqVSzMRUqkoqGGN/kE2kpFRa3LaSJktJlACCWFW/yQZVo8cnpjVN8/kC5UqVYdi7d3sK+QJTr1MkCQGQRBFBiDEWBUEURQCAJIoQAHU/aR/ScYqBNQUxKqpJqCajCA0xxqSIwhQIkLDAIxnoCtRVaMxhUaiGt9KIhxhj7KvgDKn7kvJ2UInk0WbsgBJ2+71SpXKRJEmMsSTJqqYxDGMkMgeapn1HjRtcNiF3O3yqyVC5BJ6BIQD0fFF2OGulisbzutvLBsI8VYOlsrq5U2M4vc5gUcaPOtntDtflKzfK5crdnr7NbStJUksrpus37ty52zs+MX35yvWp6bn+/uGpqfmtnb3lFdPY+NTQ0Oidrp7FpYeK+7aeWYqBgqaTkl4WkaDpoRqUgI4xVqBOSyhGwwAJAyTMsUgGOsYY6rjAI6hjRkbOnBpICuMmqn+uEsrJ4WpjBtOafMODdcArpnW7k5Bl2bKxgzH2+ENVis7l8qtrlkgsQVE1juUK+WIymabrDElSpdKBiRHQsgl5/K3NJkOlIhwe+HYq9oMsyxQteXx5rz+dSufc3rjdFSE82VCkNDsfiETTyWQqm8tmsplypUpRNFkli8Wi8WbFEknL5rbPHwpGYuFofHJq9ubtu739Q5Mz88ur68smy9ziyvjUXDieSmYKOzaHybI9Ojk7s7BMPByk13pweQ7mOFgWEKvqtKJnWBSl21NF42uUrMMACaM0zLCoLmg61DCCgZJc5kAgpfROl++OlSYsTLyq5UtqOCVxPIBQL1OAlw4c5lSqFC+I8UR6fHqRYdhMthBPZOaWzCumTcvW7vTcyvDodN/QxMzC2q2u/oGhqeGx2YMOhZbWdG87aXOToUIeDg9+d3YwxhghJCtAA5qiKqIk8YIQS5LlKkt4ylWK4XiOoukaTZO1GsPxgihyPE/XGQD36ak5QZRVTQNQUVVOEDHGxXJFECXcMYp9/FdL1PRIDSKMqyLK84jXdFcZkI88WQ3hiogSdbjqiNvcYWcwMbvtN1njE2uJ7vHw3HpqYCV+bzRucXLeGB1L14gQGU1VU6lUMpVKpdOpdCqTy+WL5VYPpmOsAcjyIi9KpTIpyQpFM5F4Kp7KhKKJYCRB0kwqW0xli053cNfuDkUOTIcJF1d1f6i12WAI5bKgxdBTeTU6QdJ6Os1Xqz9cJEWnJyZeAzkWVkRYk2FZgIwC94qgLOxfmVDHWEWY1XC6opmcvC3ABzNyuIxsScm8S04sFSMpsUBpht8IIgQRNKqgGMuTPCijXsqT3wuYW0b+UOummm0olwWjQ4/+N1Ovl4uPS8ck8Hw6lRJ4Pp/NSpLEcxzHcdFokeF+NPkqr+qBKkgzMEBCEegFDgUp6CoBRm6lLcA6xlDHdVkvcLAkQKTjQFaZt7HZOlB13VUEqo4xxoIEpOcxgftOAHPLKNhOq91sQ9kMGB159L8TieT21g7GeGdr22Jet5jXrTvWvd1dt4uYnpwKh8IMy66bLbPTs9tb26ura7u7tqHBoc1NiyQKu9bdXetuMpGIhEKhYMjl/OGKG2VZ5CdhkoEhCtZlvcCjmtQY/Cdp6K0AbwWGazDHQVJCFQFVeFSTUV5EUMe+CiiLj2NFEkWEkCxL62ZzpVyBHQNrAACCkOf47c3tulF6/eFGlklnxW8LdASzyyjcTtrcZCidAmP7MJTLZhfmFzRNGxoenZ6eHRwcXl5ZnZicmpubf9A/EAiGspnMyPCIbc++brbs2R3z8wtT0zNbm1vFUmlr27qwuDQ4MHT7dtetW3f6+p9yJPKE+EZ3E6hCVwlkORilIC0jfwUma6jAoAqPKAlVBFQVUU1CJV4v8yjNQBXqMkBRGiaYxxmhZVleWV7VNI0g3C7C7XQ4+x70mVbW1lbWxkbGlhaXd3Z23W6feX1zbHRiamratGqaGp9eWlza3tpZXFi+d6/fbN70uH0m06ZlfctFuPdRBc8u6ZF2ntpmL5dKgvEx/AhkRWFYtuUQ1DEWRBEbXSTGGGNeECpVUlFVhuV4QaiSJMfzgiga5avqDGOku0xlstz3X+m+EzrGIRLuZEGRQwUeBkiYrqNsHZV5vSqgFA0NX3hFQDrGVRHVJBiogtRj6cEYy7ISCIWrVZKq1VZXTWsm8/DI+JrZYjZvTM3Mb+/YMtl8NJZIpbOz80sTU7OBUGRuYXlyem5oaGxqZmFx2TQ5vTgwODk+MT88OpPO5B49BZxe0KPtcUSToWQCTOzD0L90pOrIkgZBEqYZ6CuDDANjFCwJKMXAIo/iNZhjIafqBR6GaqDy2M6tE8a86FuVjy3LgqqBVCYHEZJkpVCqFMtkKpNXD4gFgpNzeuxRhuIxODm+7w7/0iFqerQGfRUYomCUgr4yDJIwy6JYDYYp6K9AogTSLFR/bAFJC3ByXo+nWptNhmIxOLV/ooi/DSCMaUVP1pGvAr0VGCBhjEZZFlES0tpd+E8CcGJWT7azSzdHCtEImH4ihp5OA/Z9QO/AQf+w/+/30wUDAH4iGYXB2Azah6FIGMw8/3xrP+MpAMZn9HR7BNFkKBgASwsH7PIzflCAsRk900583p4PycePasP9YGIYTI9os8Pa/Ii2NKqtjmnmCXV9St2YVrenNeuMZp/TXPOae1HzLmn+ZTWwrIVWtMiaFjODuBmk1kHGAvIbsLgFy9uwsgOq2yq5o1BWgdxhSStNWknSVqF2S+Rukdor1Ox52pFnnFnGlWaJJGOP1+3RuiNKO6M0EaWDMToSr8cT9VSSziTpXLJWSFGlNFXJUGSWonJULV9jSjRbpvlyXajWRZKRKFapsSrNqXVOZTiV41Ve0ARRFUVNkjRFBqoCNBUAFQINQgARRDpEGP1wBc4fDzCztA9DGGNUqaBsBuUyKJtB2TTKplA2iXIJlEugbBxmYjAbhdkIzIVhLoTyYZgPwXwQ5vww74cFHyx4YcEDi25YImDZBSsEJF2QdAHSrlJ2mbILpI0hbWTVWqlai9XtbHkzXd5IVDbi1Y0YZQnV1r2U2Vld3C3NbxVn1/MzptzsanZlObO2nFlfTG3MJ7Zmo9tTQeukf3fUszfscgw6HP02Z/8u0bfjub/p7bb475qDd1dDd1dj99bSXcuZO/PJu3Px7pnIvanQvXF/95i/Z9TbM+zpGXTdH3T29e896NnuvbvZ27XxoMvy4PZ6301z/421/msrA1eXhq4sDV1ZHLq0MHZ5YfrKwvzF2ZXzM6bz0xvnp60XZ+wXp12X5jyX5wJX5mPXFlI35nM3Fos3Fyq3F+u3l7g7S1LXEt+1oN1b1npWtN5V9cGa2mcG/etgYB0OW+DQOhy2gJF1MLYOJtfh1DqcNsMZE5ozoYUV7cQZvVzdh6F/hdCNQtK6DpCuGSVQVKgoQJY1SVJFURUFReRlgZMERhRoga/xPMkJJCdUWLHMCKW6UKDFAi3la3KWlDNVJVXREhUQL8NYEUTyKJyDoSwMZqA/A31p5ElCIoFcCeSIob0ItIWgLQh3/dDqQ9setE2gLQfa2EUuT2drPgQhQgjpCOkP40d8cD+jE4dqtXqdYesMw7Acy/FGgXuO41iOYxi2XmfoOkPX63SdoetMnWHq9Tpdr9cZps6wLMdzHM9yLMtxDMsxLEczTI2u12p0rVan6/V6nWlViKo1DsXUaYam662lVqMpmqZqdK1G1+h6rVanyBpJUtUqSZEUTVI0STG1Gs8wAsdJPK+IIpBlCIAhcfibf5f+f7qt8RkUEowlAAAAAElFTkSuQmCC"/>
          <p:cNvSpPr>
            <a:spLocks noChangeAspect="1" noChangeArrowheads="1"/>
          </p:cNvSpPr>
          <p:nvPr/>
        </p:nvSpPr>
        <p:spPr bwMode="auto">
          <a:xfrm>
            <a:off x="155575" y="-1233488"/>
            <a:ext cx="1819275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07"/>
          <a:stretch/>
        </p:blipFill>
        <p:spPr bwMode="auto">
          <a:xfrm>
            <a:off x="5292080" y="1389767"/>
            <a:ext cx="3765787" cy="24040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5751"/>
            <a:ext cx="2349077" cy="33123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722" y="1529390"/>
            <a:ext cx="2466975" cy="34956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066" y="1879020"/>
            <a:ext cx="2225251" cy="314604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883" y="4005064"/>
            <a:ext cx="3665984" cy="2447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0512" y="5520973"/>
            <a:ext cx="51815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  <a:hlinkClick r:id="rId12"/>
              </a:rPr>
              <a:t>ПОЛОЖЕНИЕ</a:t>
            </a:r>
            <a:r>
              <a:rPr lang="en-US" sz="1600" dirty="0" smtClean="0">
                <a:latin typeface="Arial" pitchFamily="34" charset="0"/>
                <a:cs typeface="Arial" pitchFamily="34" charset="0"/>
                <a:hlinkClick r:id="rId12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  <a:hlinkClick r:id="rId12"/>
              </a:rPr>
              <a:t>о региональных</a:t>
            </a:r>
            <a:r>
              <a:rPr lang="en-US" sz="1600" dirty="0" smtClean="0">
                <a:latin typeface="Arial" pitchFamily="34" charset="0"/>
                <a:cs typeface="Arial" pitchFamily="34" charset="0"/>
                <a:hlinkClick r:id="rId12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  <a:hlinkClick r:id="rId12"/>
              </a:rPr>
              <a:t>представителях </a:t>
            </a:r>
            <a:r>
              <a:rPr lang="en-US" sz="1600" dirty="0" smtClean="0">
                <a:latin typeface="Arial" pitchFamily="34" charset="0"/>
                <a:cs typeface="Arial" pitchFamily="34" charset="0"/>
                <a:hlinkClick r:id="rId12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  <a:hlinkClick r:id="rId12"/>
              </a:rPr>
              <a:t>Конкурса</a:t>
            </a:r>
            <a:r>
              <a:rPr lang="en-US" sz="1600" dirty="0" smtClean="0">
                <a:latin typeface="Arial" pitchFamily="34" charset="0"/>
                <a:cs typeface="Arial" pitchFamily="34" charset="0"/>
                <a:hlinkClick r:id="rId12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  <a:hlinkClick r:id="rId12"/>
              </a:rPr>
              <a:t>«Мастерство </a:t>
            </a:r>
            <a:r>
              <a:rPr lang="ru-RU" sz="1600" dirty="0">
                <a:latin typeface="Arial" pitchFamily="34" charset="0"/>
                <a:cs typeface="Arial" pitchFamily="34" charset="0"/>
                <a:hlinkClick r:id="rId12"/>
              </a:rPr>
              <a:t>без </a:t>
            </a:r>
            <a:r>
              <a:rPr lang="ru-RU" sz="1600" dirty="0" smtClean="0">
                <a:latin typeface="Arial" pitchFamily="34" charset="0"/>
                <a:cs typeface="Arial" pitchFamily="34" charset="0"/>
                <a:hlinkClick r:id="rId12"/>
              </a:rPr>
              <a:t>границ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400" dirty="0">
                <a:latin typeface="Arial" pitchFamily="34" charset="0"/>
                <a:cs typeface="Arial" pitchFamily="34" charset="0"/>
                <a:hlinkClick r:id="rId13"/>
              </a:rPr>
              <a:t>Презентация МЕРОПРИЯТИЙ КОНКУРСА МАСТЕРСТВО БЕЗ ГРАНИЦ 2016.jpg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  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93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414</TotalTime>
  <Words>145</Words>
  <Application>Microsoft Office PowerPoint</Application>
  <PresentationFormat>Экран (4:3)</PresentationFormat>
  <Paragraphs>16</Paragraphs>
  <Slides>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Тема1</vt:lpstr>
      <vt:lpstr>5_Тема9</vt:lpstr>
      <vt:lpstr>6_Тема9</vt:lpstr>
      <vt:lpstr>7_Тема9</vt:lpstr>
      <vt:lpstr>8_Тема9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Нелюшка</dc:creator>
  <cp:lastModifiedBy>Anna</cp:lastModifiedBy>
  <cp:revision>35</cp:revision>
  <dcterms:created xsi:type="dcterms:W3CDTF">2014-05-14T16:31:48Z</dcterms:created>
  <dcterms:modified xsi:type="dcterms:W3CDTF">2017-01-03T15:34:16Z</dcterms:modified>
</cp:coreProperties>
</file>