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66569"/>
            <a:ext cx="7008439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XIII Педагогические чтения -2016 районного уровня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Доклады на тему:</a:t>
            </a:r>
          </a:p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«Эффекты «эффективного контракта»  </a:t>
            </a:r>
          </a:p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ФГОС ДО и проблемы инклюзии</a:t>
            </a: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1521" y="1340768"/>
            <a:ext cx="6264696" cy="506941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 апреля 2016 года на базе школы №423 состоялись XIII районные педагогические чтения «Районная образовательная система в условиях стандартизации образования». Тема педагогических чтений была определена в соответствии с векторами развития петербургского образования, заявленными на Петербургском педагогическом форуме текущего года.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мероприятии приняли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Горчакова А. З.,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заведующий, Казакова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О. Ю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4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педагог-психолог Тельнова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С.А.,учитель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-дефектолог., педагоги, методисты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руководители ОО Кронштадта, которые в ходе работы дискуссионных площадок обсудили насущные проблемы современного образования: реализацию ФГОС, управление образовательной организацией в условиях стандартизации образования, предстоящее внедрение профессионального стандарта педагога.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5616003"/>
            <a:ext cx="971535" cy="722174"/>
          </a:xfrm>
          <a:prstGeom prst="rect">
            <a:avLst/>
          </a:prstGeom>
        </p:spPr>
      </p:pic>
      <p:pic>
        <p:nvPicPr>
          <p:cNvPr id="1026" name="Picture 2" descr="http://www.school418.ru/media/self/news_5856_5722f6b1b445c_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01" y="1244262"/>
            <a:ext cx="1952721" cy="14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13" y="2902464"/>
            <a:ext cx="1921532" cy="1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18" y="4498136"/>
            <a:ext cx="1963727" cy="14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552</TotalTime>
  <Words>131</Words>
  <Application>Microsoft Office PowerPoint</Application>
  <PresentationFormat>Экран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50</cp:revision>
  <dcterms:created xsi:type="dcterms:W3CDTF">2014-05-14T16:31:48Z</dcterms:created>
  <dcterms:modified xsi:type="dcterms:W3CDTF">2017-01-14T21:07:57Z</dcterms:modified>
</cp:coreProperties>
</file>