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notesMasterIdLst>
    <p:notesMasterId r:id="rId9"/>
  </p:notesMasterIdLst>
  <p:sldIdLst>
    <p:sldId id="256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A831D-FDF3-4F02-A0BB-54FFB7745161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54570-F1FE-4F83-8A62-D986D3E9B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756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54570-F1FE-4F83-8A62-D986D3E9BD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184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54570-F1FE-4F83-8A62-D986D3E9BD0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18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12.01.2017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07504" y="124591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720" y="149182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24" y="1224235"/>
            <a:ext cx="971535" cy="7221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1640" y="461938"/>
            <a:ext cx="65843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Мастер - класс городского уровня по использованию образовательных технологий деятельностного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типа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ЧУОО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ДПО «Центр повышения квалификации Образовательные технологии» СПб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96266" y="1785871"/>
            <a:ext cx="57720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1372441" y="1938388"/>
            <a:ext cx="6819728" cy="3937247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Авторский проект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Сказки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Чуковского“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"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Транспорт"</a:t>
            </a:r>
          </a:p>
          <a:p>
            <a:pPr algn="just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Использование технологии mimio</a:t>
            </a:r>
          </a:p>
          <a:p>
            <a:pPr algn="just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Авторский проект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«Путешествие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Винни-Пуха в страну знаний» с использование Mimio технологии</a:t>
            </a:r>
          </a:p>
          <a:p>
            <a:pPr algn="just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Участники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Тельнова С. А., учитель-дефектолог</a:t>
            </a:r>
          </a:p>
          <a:p>
            <a:pPr algn="just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Соколова Т. С., воспитатель</a:t>
            </a:r>
          </a:p>
          <a:p>
            <a:pPr algn="just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Емельянова Е. М., воспитатель</a:t>
            </a:r>
          </a:p>
        </p:txBody>
      </p:sp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85441" y="188640"/>
            <a:ext cx="71841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Мастер - класс городского уровня по использованию образовательных технологий деятельностного типа</a:t>
            </a:r>
            <a:endParaRPr lang="en-US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ЧУОО ДПО «Центр повышения квалификации Образовательные технологии» СПб</a:t>
            </a:r>
            <a:endParaRPr lang="en-US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G:\достижения 2016\педагоги грамоты сертификаты 2016 - 2017 год\Соколова благодарност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5858"/>
            <a:ext cx="3690827" cy="5108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достижения 2016\педагоги грамоты сертификаты 2016 - 2017 год\мастер -класс Соколова Тельнов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298568" cy="485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07504" y="124591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720" y="149182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89" y="5501835"/>
            <a:ext cx="971535" cy="7221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83449" y="174585"/>
            <a:ext cx="658438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1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Мастер </a:t>
            </a: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класс городского уровня по использованию образовательных технологий деятельностного 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типа</a:t>
            </a:r>
            <a:endParaRPr lang="en-US" sz="1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ЧУОО </a:t>
            </a: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ДПО «Центр повышения квалификации Образовательные технологии» СПб</a:t>
            </a:r>
            <a:endParaRPr lang="en-US" sz="1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96266" y="1785871"/>
            <a:ext cx="57720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4572000" y="1340768"/>
            <a:ext cx="4543369" cy="4752528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Авторские </a:t>
            </a:r>
            <a:r>
              <a:rPr lang="ru-RU" sz="12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Mimio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проекты: </a:t>
            </a:r>
          </a:p>
          <a:p>
            <a:pPr algn="just"/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«Здравствуй, зимушка – зима», (старший дошкольный возраст), Тельнова С.А., учитель-дефектолог;</a:t>
            </a:r>
          </a:p>
          <a:p>
            <a:pPr algn="just"/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 Винни-Пуха (название у тебя есть), (младший дошкольный возраст), Емельянова Е. М., воспитатель;</a:t>
            </a:r>
          </a:p>
          <a:p>
            <a:pPr algn="just"/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«В гостях у сказки», (средний дошкольный возраст), </a:t>
            </a:r>
            <a:r>
              <a:rPr lang="ru-RU" sz="12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Дубовченко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Т.С., воспитатель;</a:t>
            </a:r>
          </a:p>
          <a:p>
            <a:pPr algn="just"/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«Путешествие в страну сказок», (старший дошкольный возраст), </a:t>
            </a:r>
            <a:r>
              <a:rPr lang="ru-RU" sz="12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Никишенко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М. Я., воспитатель;</a:t>
            </a:r>
          </a:p>
          <a:p>
            <a:pPr algn="just"/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«Веселая математика», (старший дошкольный возраст), </a:t>
            </a:r>
            <a:r>
              <a:rPr lang="ru-RU" sz="12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Никишенко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М. Я., воспитатель;</a:t>
            </a:r>
          </a:p>
          <a:p>
            <a:pPr algn="just"/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«Наши четвероногие друзья», (старший дошкольный возраст), Воронина Н. Ю., воспитатель, Никишина Л.Ю., воспитатель.</a:t>
            </a:r>
          </a:p>
        </p:txBody>
      </p:sp>
      <p:pic>
        <p:nvPicPr>
          <p:cNvPr id="9" name="Рисунок 8"/>
          <p:cNvPicPr/>
          <p:nvPr/>
        </p:nvPicPr>
        <p:blipFill>
          <a:blip r:embed="rId7"/>
          <a:stretch>
            <a:fillRect/>
          </a:stretch>
        </p:blipFill>
        <p:spPr>
          <a:xfrm>
            <a:off x="234424" y="2484248"/>
            <a:ext cx="4366176" cy="288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3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380</TotalTime>
  <Words>232</Words>
  <Application>Microsoft Office PowerPoint</Application>
  <PresentationFormat>Экран (4:3)</PresentationFormat>
  <Paragraphs>25</Paragraphs>
  <Slides>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Тема1</vt:lpstr>
      <vt:lpstr>5_Тема9</vt:lpstr>
      <vt:lpstr>6_Тема9</vt:lpstr>
      <vt:lpstr>7_Тема9</vt:lpstr>
      <vt:lpstr>8_Тема9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Anna</cp:lastModifiedBy>
  <cp:revision>32</cp:revision>
  <dcterms:created xsi:type="dcterms:W3CDTF">2014-05-14T16:31:48Z</dcterms:created>
  <dcterms:modified xsi:type="dcterms:W3CDTF">2017-01-12T06:17:53Z</dcterms:modified>
</cp:coreProperties>
</file>