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ronnmc.ru/page/361" TargetMode="External"/><Relationship Id="rId5" Type="http://schemas.openxmlformats.org/officeDocument/2006/relationships/hyperlink" Target="http://www.dou4sun.ru/11_fotogalereya/83__nashi_dostizheniya_/501_dostizheniya_nashikh_pedagogov/502_dostyazheniya_pedagogov_za_-_uchebnyj_god.html" TargetMode="Externa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9512" y="43444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8864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5196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5904656" cy="136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деятельности"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9704"/>
            <a:ext cx="2922336" cy="44978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56" y="1590394"/>
            <a:ext cx="3488096" cy="503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00242"/>
            <a:ext cx="64807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482"/>
            <a:ext cx="4176464" cy="311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93321"/>
            <a:ext cx="4177750" cy="3119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6915"/>
            <a:ext cx="3511979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710580"/>
            <a:ext cx="50040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деятельности"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9728" y="4437112"/>
            <a:ext cx="4032448" cy="156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сайте ГБДОУ детский сад №4: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dou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4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sun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/11_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fotogalereya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/83__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nashi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dostizheniya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_/501_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dostizheniya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nashikh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pedagogov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/502_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dostyazheniya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pedagogov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za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_-_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uchebnyj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_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god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html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сайте ИМЦ: 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kronnmc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page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/361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655272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</a:t>
            </a:r>
            <a:r>
              <a:rPr lang="ru-RU" b="1" dirty="0" smtClean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деятельности«</a:t>
            </a:r>
          </a:p>
          <a:p>
            <a:pPr lvl="0" algn="ctr">
              <a:lnSpc>
                <a:spcPct val="115000"/>
              </a:lnSpc>
            </a:pP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17626"/>
            <a:ext cx="7200800" cy="3744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Фестиваля «Использование информационных технологий в образовательной деятельности» (организаторы – КО, РЦОКО и ИТ)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марта 2014 г. на базе ГБДОУ детский сад №4 состоялся заключительный этап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районного Фестиваля. Экспертным жюри отсмотрено 23 конкурсных работы педагогов образовательных учреждений различных типов и видов.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заседании оргкомитета решено: наградить Воронину Нинель Юрьевну,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воспитателя ГБДОУ детский сад №4,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Дипломом лауреата фестиваля в номинации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интерактивного оборудования для проведения уроков, занятий, внеклассных мероприятий  в ОУ»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Воронина Нинель Юрьевна представила проект с использованием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mimio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для детей старшего дошкольного возраста «Город, в котором ты живешь. Кронштадт».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356</TotalTime>
  <Words>197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26</cp:revision>
  <dcterms:created xsi:type="dcterms:W3CDTF">2014-05-14T16:31:48Z</dcterms:created>
  <dcterms:modified xsi:type="dcterms:W3CDTF">2014-10-31T10:43:41Z</dcterms:modified>
</cp:coreProperties>
</file>