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1" r:id="rId4"/>
    <p:sldId id="258" r:id="rId5"/>
    <p:sldId id="272" r:id="rId6"/>
    <p:sldId id="273" r:id="rId7"/>
    <p:sldId id="274" r:id="rId8"/>
    <p:sldId id="262" r:id="rId9"/>
    <p:sldId id="275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1" y="1268760"/>
            <a:ext cx="6646944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Музыкальные загадки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1" y="3573016"/>
            <a:ext cx="699037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музыкального руководителя</a:t>
            </a:r>
          </a:p>
          <a:p>
            <a:pPr algn="ctr"/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Государственного бюджетного дошкольного </a:t>
            </a:r>
            <a:endParaRPr lang="ru-RU" sz="2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бразовательного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чреждения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 4 </a:t>
            </a:r>
            <a:endParaRPr lang="ru-RU" sz="2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комбинированного </a:t>
            </a:r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вида</a:t>
            </a:r>
          </a:p>
          <a:p>
            <a:pPr algn="ctr"/>
            <a:r>
              <a: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Кронштадтского района </a:t>
            </a: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Санкт-Петербурга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Думбравы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Ольги Владимировны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0113" y="260648"/>
            <a:ext cx="547553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Лишь музыка начнёт звучать,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могу я устоять.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щеках моих румянец,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я исполняю…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564904"/>
            <a:ext cx="32403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0876" y="2612231"/>
            <a:ext cx="1802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25" y="3627686"/>
            <a:ext cx="4266790" cy="3200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5" y="2478663"/>
            <a:ext cx="1843511" cy="19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6653" y="188640"/>
            <a:ext cx="557716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Веселятся музыканты,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Улыбнулся дирижёр.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Лад, в котором мы играем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Называется…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2648872"/>
            <a:ext cx="33123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36467" y="2624191"/>
            <a:ext cx="2183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МАЖОР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554645"/>
            <a:ext cx="4248472" cy="31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616" y="260648"/>
            <a:ext cx="719036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Спектакль этот необычный,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 все поют всегда отлично!</a:t>
            </a:r>
            <a:endParaRPr lang="ru-RU" sz="4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060848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025821"/>
            <a:ext cx="1839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38" y="3160170"/>
            <a:ext cx="5377721" cy="35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6" y="-1433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4985" y="28192"/>
            <a:ext cx="65010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Сверху петля, снизу крючок,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Стою вначале нотных строк.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Отвечайте-ка, друзья,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Догадались кто же я?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4552" y="2708920"/>
            <a:ext cx="52057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9981" y="2756247"/>
            <a:ext cx="47949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Скрипичный ключ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9">
            <a:off x="4171531" y="3585030"/>
            <a:ext cx="1161602" cy="3318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" y="300134"/>
            <a:ext cx="1218456" cy="16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12" y="116632"/>
            <a:ext cx="477627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14757"/>
            <a:ext cx="2520280" cy="3436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4826" y="260648"/>
            <a:ext cx="449007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оркестром управляет,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Радость людям доставляет.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палочкой взмахнёт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 играть начнёт.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не врач, и не шофёр.</a:t>
            </a:r>
          </a:p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же это?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3861048"/>
            <a:ext cx="350101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0789" y="3867435"/>
            <a:ext cx="301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Дирижёр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91" y="5517232"/>
            <a:ext cx="744671" cy="1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9" y="4941168"/>
            <a:ext cx="6768752" cy="16744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6182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Черные крючочки</a:t>
            </a:r>
          </a:p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линейках сидят,</a:t>
            </a:r>
          </a:p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линейках сидят,</a:t>
            </a:r>
          </a:p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Песни петь нам велят.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3573016"/>
            <a:ext cx="33123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51411"/>
            <a:ext cx="199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НОТЫ</a:t>
            </a:r>
            <a:endParaRPr lang="ru-RU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81" y="5456698"/>
            <a:ext cx="744671" cy="1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635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 и отдых позабыты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Музыку сочиняет… Кто?</a:t>
            </a:r>
            <a:endParaRPr lang="ru-RU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0321" y="2505670"/>
            <a:ext cx="46805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08922" y="2548061"/>
            <a:ext cx="3923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Композитор</a:t>
            </a:r>
            <a:endParaRPr lang="ru-RU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61096"/>
            <a:ext cx="3797863" cy="3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247" y="404664"/>
            <a:ext cx="823616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Стихи и музыка сольются вместе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называется всё это…?</a:t>
            </a: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7311" y="2096274"/>
            <a:ext cx="313403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143601"/>
            <a:ext cx="1680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141358"/>
            <a:ext cx="4824536" cy="37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64834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Инструменты в руки взяли,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Дружно вместе заиграли.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играть не надоест,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мы создали?</a:t>
            </a: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87824" y="2924944"/>
            <a:ext cx="36004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972271"/>
            <a:ext cx="2368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ОРКЕСТР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51" y="4005064"/>
            <a:ext cx="4968030" cy="27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1474" y="332656"/>
            <a:ext cx="54810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красив и голосист,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Хора нашего…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2108174"/>
            <a:ext cx="2880320" cy="81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8816" y="2131837"/>
            <a:ext cx="2186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СОЛИСТ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39751"/>
            <a:ext cx="4746104" cy="31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180" y="116632"/>
            <a:ext cx="54303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Поздно–поздно до темна,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Ласково звучит она.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Песенка постельная,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Наша…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6627" y="2636912"/>
            <a:ext cx="40324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5076" y="2636912"/>
            <a:ext cx="3573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Колыбельная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36" y="3645024"/>
            <a:ext cx="5412884" cy="30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1" y="5467381"/>
            <a:ext cx="744671" cy="1089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401" y="116632"/>
            <a:ext cx="5983496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 эта зовёт на парад,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 шагают за рядом ряд,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Трубы гудят, барабаны бьют,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Музыку эту как назовут?</a:t>
            </a: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636912"/>
            <a:ext cx="33123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6099" y="2659559"/>
            <a:ext cx="18517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</a:t>
            </a:r>
            <a:endParaRPr lang="ru-RU" sz="4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13" y="3717032"/>
            <a:ext cx="5291942" cy="29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222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24</cp:revision>
  <dcterms:created xsi:type="dcterms:W3CDTF">2013-12-07T20:04:36Z</dcterms:created>
  <dcterms:modified xsi:type="dcterms:W3CDTF">2017-06-14T08:58:33Z</dcterms:modified>
</cp:coreProperties>
</file>