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</p:sldMasterIdLst>
  <p:sldIdLst>
    <p:sldId id="269" r:id="rId9"/>
    <p:sldId id="268" r:id="rId10"/>
    <p:sldId id="267" r:id="rId11"/>
    <p:sldId id="266" r:id="rId12"/>
    <p:sldId id="265" r:id="rId13"/>
    <p:sldId id="26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0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4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9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7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7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0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4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7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0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4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7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7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9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0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4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7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7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9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0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4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7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9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4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7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2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10" Type="http://schemas.openxmlformats.org/officeDocument/2006/relationships/image" Target="../media/image24.png"/><Relationship Id="rId4" Type="http://schemas.openxmlformats.org/officeDocument/2006/relationships/image" Target="../media/image25.jpg"/><Relationship Id="rId9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jp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2901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08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0"/>
            <a:ext cx="1368152" cy="10169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51890" y="1484784"/>
            <a:ext cx="7355668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4800" b="1" i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«Святки-Колядки»</a:t>
            </a:r>
            <a:endParaRPr lang="ru-RU" sz="4800" b="1" i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ea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2" y="2204863"/>
            <a:ext cx="4104456" cy="38017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23928" y="3140968"/>
            <a:ext cx="5220072" cy="1660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для воспитанников подготовительной группы «Искорки» </a:t>
            </a:r>
            <a:r>
              <a:rPr lang="ru-RU" sz="1600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ГБДОУ детский сад № 4</a:t>
            </a:r>
            <a:endParaRPr lang="ru-RU" sz="1600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с участием </a:t>
            </a:r>
            <a:endParaRPr lang="ru-RU" sz="1600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воспитанников группы «Подсолнушки» ГБДОУ детский сад № 17 Кронштадтского </a:t>
            </a:r>
            <a:endParaRPr lang="ru-RU" sz="1600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района Санкт-Петербурга</a:t>
            </a:r>
            <a:endParaRPr lang="ru-RU" sz="1600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669077"/>
            <a:ext cx="2808312" cy="6192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Кронштадт</a:t>
            </a:r>
            <a:endParaRPr lang="ru-RU" sz="1600" i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2017 год</a:t>
            </a:r>
            <a:endParaRPr lang="ru-RU" sz="1600" i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6574971"/>
            <a:ext cx="9144000" cy="519823"/>
          </a:xfrm>
          <a:prstGeom prst="rect">
            <a:avLst/>
          </a:prstGeom>
        </p:spPr>
      </p:pic>
      <p:pic>
        <p:nvPicPr>
          <p:cNvPr id="4" name="Без назван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89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45521"/>
            <a:ext cx="4572000" cy="12777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Всех </a:t>
            </a:r>
            <a:r>
              <a:rPr lang="ru-RU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зовем на наши святки!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Ждут вас игры и загадки,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Ждут всех песни, пляски, смех,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Шуток хватит здесь на всех!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7" y="1407345"/>
            <a:ext cx="3441305" cy="2579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5" y="4218605"/>
            <a:ext cx="2918573" cy="2188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07345"/>
            <a:ext cx="3441305" cy="2579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3" y="4188667"/>
            <a:ext cx="2958506" cy="2218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085"/>
            <a:ext cx="1296144" cy="973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-990" r="11262" b="-1"/>
          <a:stretch/>
        </p:blipFill>
        <p:spPr>
          <a:xfrm>
            <a:off x="3275856" y="3573016"/>
            <a:ext cx="2436469" cy="2453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39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45521"/>
            <a:ext cx="4950296" cy="12777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Наряжались и шутили,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Праздник ждали и любили.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Так давайте же сейчас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Встретим Коляду  у нас.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726479" cy="2044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28800"/>
            <a:ext cx="2736304" cy="2051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05" y="1628800"/>
            <a:ext cx="2736304" cy="2051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81" y="4239700"/>
            <a:ext cx="2799036" cy="2098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96" y="4221174"/>
            <a:ext cx="2781436" cy="2085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085"/>
            <a:ext cx="1296144" cy="973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1" y="4035196"/>
            <a:ext cx="1190047" cy="12995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5006924"/>
            <a:ext cx="1049303" cy="12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8" y="1412775"/>
            <a:ext cx="2936578" cy="2392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57" y="1439617"/>
            <a:ext cx="3154965" cy="2365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259812"/>
            <a:ext cx="2936578" cy="2201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01" y="4178227"/>
            <a:ext cx="3154221" cy="2364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63842" y="127856"/>
            <a:ext cx="7416316" cy="11289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        </a:t>
            </a:r>
            <a:r>
              <a:rPr lang="ru-RU" sz="16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Я </a:t>
            </a: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– </a:t>
            </a:r>
            <a:r>
              <a:rPr lang="ru-RU" sz="1600" b="1" i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Бабулечка</a:t>
            </a:r>
            <a:r>
              <a:rPr lang="ru-RU" sz="16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 </a:t>
            </a: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лесная, обожаю всех пугать,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        Но не бойтесь меня детки, вас не буду обижать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        Ух, какие здесь девицы, раскрасавицы-сестрицы,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</a:rPr>
              <a:t>         Добры молодцы </a:t>
            </a:r>
            <a:r>
              <a:rPr lang="ru-RU" sz="16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Calibri"/>
              </a:rPr>
              <a:t>кругом.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08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26" y="2755715"/>
            <a:ext cx="3132348" cy="2348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09" y="1589422"/>
            <a:ext cx="1026115" cy="1120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1876" y="5360609"/>
            <a:ext cx="862182" cy="10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589427" cy="2691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9" y="1530515"/>
            <a:ext cx="3589429" cy="2691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14862" y="22444"/>
            <a:ext cx="494942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800"/>
              </a:spcAft>
            </a:pP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Праздник </a:t>
            </a:r>
            <a:r>
              <a:rPr lang="ru-RU" sz="16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 этот  самый  длинный</a:t>
            </a: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,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Он веселый и старинный,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Наши </a:t>
            </a:r>
            <a:r>
              <a:rPr lang="ru-RU" sz="16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 бабушки </a:t>
            </a: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и деды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</a:rPr>
              <a:t>Веселились  две </a:t>
            </a:r>
            <a:r>
              <a:rPr lang="ru-RU" sz="16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</a:rPr>
              <a:t> недели.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085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17" y="3136717"/>
            <a:ext cx="4109943" cy="34838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97" y="4725144"/>
            <a:ext cx="959232" cy="10474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283" y="4761125"/>
            <a:ext cx="893897" cy="10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456384" cy="2591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88" y="2749007"/>
            <a:ext cx="3540224" cy="2654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79990"/>
            <a:ext cx="3303092" cy="2476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085"/>
            <a:ext cx="1296144" cy="973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32" y="1916832"/>
            <a:ext cx="1190047" cy="12995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4753397"/>
            <a:ext cx="1186217" cy="1299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2369" y="31198"/>
            <a:ext cx="4824536" cy="13719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800"/>
              </a:spcAft>
            </a:pPr>
            <a:r>
              <a:rPr lang="ru-RU" sz="15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Вот помчался во весь дух</a:t>
            </a:r>
            <a:endParaRPr lang="ru-RU" sz="15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ru-RU" sz="15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Расфуфыренный петух,</a:t>
            </a:r>
            <a:endParaRPr lang="ru-RU" sz="15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ru-RU" sz="15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Душегрейка на меху,</a:t>
            </a:r>
            <a:endParaRPr lang="ru-RU" sz="15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15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</a:rPr>
              <a:t>Знай, кричит: Кукареку!</a:t>
            </a:r>
            <a:endParaRPr lang="ru-RU" sz="15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9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45" y="1556792"/>
            <a:ext cx="6984776" cy="4953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085"/>
            <a:ext cx="1296144" cy="973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6757"/>
            <a:ext cx="554461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800"/>
              </a:spcAft>
            </a:pP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Всех не спеть нам добрых песен,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Добрых слов всех не сказать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Праздник наш прошел на славу,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1600" b="1" i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</a:rPr>
              <a:t>В Святки любо поиграть!</a:t>
            </a:r>
            <a:endParaRPr lang="ru-RU" sz="16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9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171</Words>
  <Application>Microsoft Office PowerPoint</Application>
  <PresentationFormat>Экран (4:3)</PresentationFormat>
  <Paragraphs>31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Тема1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Dou4User07</cp:lastModifiedBy>
  <cp:revision>16</cp:revision>
  <dcterms:created xsi:type="dcterms:W3CDTF">2017-01-28T11:38:52Z</dcterms:created>
  <dcterms:modified xsi:type="dcterms:W3CDTF">2017-01-30T10:12:26Z</dcterms:modified>
</cp:coreProperties>
</file>