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34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3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25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47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theme/theme33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267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4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Masters/slideMaster47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5.xml" ContentType="application/vnd.openxmlformats-officedocument.theme+xml"/>
  <Override PartName="/ppt/slideLayouts/slideLayout264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slideLayouts/slideLayout359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  <p:sldMasterId id="2147483756" r:id="rId13"/>
    <p:sldMasterId id="2147483764" r:id="rId14"/>
    <p:sldMasterId id="2147483772" r:id="rId15"/>
    <p:sldMasterId id="2147483780" r:id="rId16"/>
    <p:sldMasterId id="2147483788" r:id="rId17"/>
    <p:sldMasterId id="2147483796" r:id="rId18"/>
    <p:sldMasterId id="2147483804" r:id="rId19"/>
    <p:sldMasterId id="2147483812" r:id="rId20"/>
    <p:sldMasterId id="2147483820" r:id="rId21"/>
    <p:sldMasterId id="2147483828" r:id="rId22"/>
    <p:sldMasterId id="2147483836" r:id="rId23"/>
    <p:sldMasterId id="2147483844" r:id="rId24"/>
    <p:sldMasterId id="2147483852" r:id="rId25"/>
    <p:sldMasterId id="2147483860" r:id="rId26"/>
    <p:sldMasterId id="2147483868" r:id="rId27"/>
    <p:sldMasterId id="2147483876" r:id="rId28"/>
    <p:sldMasterId id="2147483884" r:id="rId29"/>
    <p:sldMasterId id="2147483892" r:id="rId30"/>
    <p:sldMasterId id="2147483900" r:id="rId31"/>
    <p:sldMasterId id="2147483908" r:id="rId32"/>
    <p:sldMasterId id="2147483916" r:id="rId33"/>
    <p:sldMasterId id="2147483924" r:id="rId34"/>
    <p:sldMasterId id="2147483932" r:id="rId35"/>
    <p:sldMasterId id="2147483940" r:id="rId36"/>
    <p:sldMasterId id="2147483948" r:id="rId37"/>
    <p:sldMasterId id="2147483956" r:id="rId38"/>
    <p:sldMasterId id="2147483964" r:id="rId39"/>
    <p:sldMasterId id="2147483972" r:id="rId40"/>
    <p:sldMasterId id="2147483980" r:id="rId41"/>
    <p:sldMasterId id="2147483988" r:id="rId42"/>
    <p:sldMasterId id="2147483996" r:id="rId43"/>
    <p:sldMasterId id="2147484004" r:id="rId44"/>
    <p:sldMasterId id="2147484012" r:id="rId45"/>
    <p:sldMasterId id="2147484020" r:id="rId46"/>
    <p:sldMasterId id="2147484028" r:id="rId47"/>
    <p:sldMasterId id="2147484036" r:id="rId48"/>
    <p:sldMasterId id="2147484044" r:id="rId49"/>
    <p:sldMasterId id="2147484052" r:id="rId50"/>
    <p:sldMasterId id="2147484060" r:id="rId51"/>
    <p:sldMasterId id="2147484068" r:id="rId52"/>
  </p:sldMasterIdLst>
  <p:notesMasterIdLst>
    <p:notesMasterId r:id="rId63"/>
  </p:notesMasterIdLst>
  <p:sldIdLst>
    <p:sldId id="256" r:id="rId53"/>
    <p:sldId id="309" r:id="rId54"/>
    <p:sldId id="277" r:id="rId55"/>
    <p:sldId id="310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6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814E-6687-47D9-9203-DDFC8E039CAE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BC50-BEAC-4515-9862-C00BE1B767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5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614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87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48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0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99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42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06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38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70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76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86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9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6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9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681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34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80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8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31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795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743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7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2.xml"/><Relationship Id="rId9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7.xml"/><Relationship Id="rId9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1.xml"/><Relationship Id="rId9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5.xml"/><Relationship Id="rId9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1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1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7.xml"/><Relationship Id="rId9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1.xml"/><Relationship Id="rId9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1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2.xml"/><Relationship Id="rId9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6.xml"/><Relationship Id="rId9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3.xml"/><Relationship Id="rId9" Type="http://schemas.openxmlformats.org/officeDocument/2006/relationships/image" Target="../media/image1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4.xml"/><Relationship Id="rId9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1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3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157192"/>
            <a:ext cx="1424675" cy="105900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9144000" cy="4830257"/>
            <a:chOff x="0" y="0"/>
            <a:chExt cx="9144000" cy="483025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20" y="0"/>
              <a:ext cx="1271479" cy="179691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2319" y="351787"/>
              <a:ext cx="1455631" cy="1093342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0" y="1783269"/>
              <a:ext cx="914400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atin typeface="Arial" pitchFamily="34" charset="0"/>
                  <a:ea typeface="Times New Roman" pitchFamily="18" charset="0"/>
                </a:rPr>
                <a:t>Семинар</a:t>
              </a:r>
            </a:p>
            <a:p>
              <a:pPr indent="2698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/>
                <a:t>«Коммуникация участников образовательных отношений ДОО – обязательное условие реализации ФГОС ДО</a:t>
              </a:r>
              <a:r>
                <a:rPr lang="ru-RU" sz="2000" b="1" dirty="0" smtClean="0"/>
                <a:t>»</a:t>
              </a:r>
            </a:p>
            <a:p>
              <a:pPr indent="269875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 smtClean="0"/>
            </a:p>
            <a:p>
              <a:pPr indent="26987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/>
                <a:t>«Дистанционное повышение компетентности родителей в образовании детей»</a:t>
              </a:r>
            </a:p>
            <a:p>
              <a:pPr indent="269875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 smtClean="0"/>
            </a:p>
            <a:p>
              <a:pPr indent="269875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22999" y="827420"/>
              <a:ext cx="592932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Государственное бюджетное дошкольное образовательное учреждение детский сад № 4 комбинированного вида </a:t>
              </a:r>
            </a:p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Кронштадтского района Санкт-Петербурга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283968" y="4293096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Тельнова Светлана Анатольевна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,  учитель-дефектолог ГБДОУ детский сад № 4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269875" algn="r">
              <a:spcAft>
                <a:spcPts val="0"/>
              </a:spcAft>
            </a:pP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Кронштадтского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района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Санкт-Петербурга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306896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0141"/>
            <a:ext cx="7200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«Дошкольная Академия Солнышко»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Для удобства использования попасть в нее можно с главной страницы официального сайта нашего детского сада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/>
          <a:srcRect l="16106" t="12122" r="26591" b="19008"/>
          <a:stretch/>
        </p:blipFill>
        <p:spPr bwMode="auto">
          <a:xfrm>
            <a:off x="1547664" y="1988840"/>
            <a:ext cx="6177963" cy="4174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3800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Оказавшись </a:t>
            </a:r>
            <a:r>
              <a:rPr lang="ru-RU" dirty="0" smtClean="0"/>
              <a:t>на главной странице ДАКС, можно легко сориентироваться в структуре сайта и переходить в интересующие разделы по верхним горизонтальным окнам, боковому каталогу и нижним гиперссылкам на разделы. Также можно воспользоваться поиском по сайту. Для осуществления обратной связи, можно оставлять комментарии на странице</a:t>
            </a:r>
            <a:r>
              <a:rPr lang="ru-RU" dirty="0" smtClean="0"/>
              <a:t>.</a:t>
            </a:r>
            <a:endParaRPr lang="ru-RU" sz="2400" dirty="0"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l="13617" t="22223" r="29040" b="17555"/>
          <a:stretch/>
        </p:blipFill>
        <p:spPr bwMode="auto">
          <a:xfrm>
            <a:off x="1763688" y="2564904"/>
            <a:ext cx="5962810" cy="3520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1760" y="404664"/>
            <a:ext cx="408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«Дошкольная Академия Солнышко»</a:t>
            </a:r>
          </a:p>
        </p:txBody>
      </p:sp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Весь </a:t>
            </a:r>
            <a:r>
              <a:rPr lang="ru-RU" dirty="0" smtClean="0"/>
              <a:t>сайт представляет собой два больших раздела: «Играем вместе» и «Читаем вместе». На страницах первого раздела в соответствующих рубриках родители могут получить информацию о возрастных особенностях детей, рекомендации специалистов по их развитию, ознакомиться с каталогом игр и пособий, имеющихся в игротеке детского сада.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4487" t="10832" r="5609"/>
          <a:stretch/>
        </p:blipFill>
        <p:spPr bwMode="auto">
          <a:xfrm>
            <a:off x="251520" y="2852936"/>
            <a:ext cx="42583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/>
          <a:srcRect l="4327" t="14537" r="5769" b="-56"/>
          <a:stretch/>
        </p:blipFill>
        <p:spPr bwMode="auto">
          <a:xfrm>
            <a:off x="4644008" y="2852936"/>
            <a:ext cx="428200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55776" y="476672"/>
            <a:ext cx="408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«Дошкольная Академия Солнышко»</a:t>
            </a:r>
          </a:p>
        </p:txBody>
      </p:sp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41277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Каталог игротеки для удобства использования имеет четкую структуру. Все игры и пособия систематизированы.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4327" t="11402" r="5769"/>
          <a:stretch/>
        </p:blipFill>
        <p:spPr bwMode="auto">
          <a:xfrm>
            <a:off x="1619672" y="2276872"/>
            <a:ext cx="5703565" cy="3824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404664"/>
            <a:ext cx="227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«ИГРАЕМ ВМЕСТЕ»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Имеется </a:t>
            </a:r>
            <a:r>
              <a:rPr lang="ru-RU" dirty="0" smtClean="0"/>
              <a:t>изображение пособия и его название, с гиперссылкой на полное описание с возрастным диапазоном  и вариантами использования.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4007" t="10832" r="6089" b="-57"/>
          <a:stretch/>
        </p:blipFill>
        <p:spPr bwMode="auto">
          <a:xfrm>
            <a:off x="1475656" y="2060848"/>
            <a:ext cx="6048672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332656"/>
            <a:ext cx="227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«ИГРАЕМ ВМЕСТЕ»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Мы постарались максимально наполнить содержанием описание каждого пособия. Не только описали хорошо известные, традиционные варианты использования, но и разработали новые, тем самым увеличив рекомендуемый возрастной диапазон и развивающую направленность. Даже у самой простой игры мы открыли новые возможности!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14742" t="20889" r="26877"/>
          <a:stretch/>
        </p:blipFill>
        <p:spPr bwMode="auto">
          <a:xfrm>
            <a:off x="467544" y="2924944"/>
            <a:ext cx="4104456" cy="3284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/>
          <a:srcRect l="13617" t="20444" r="29040"/>
          <a:stretch/>
        </p:blipFill>
        <p:spPr bwMode="auto">
          <a:xfrm>
            <a:off x="4932040" y="2924944"/>
            <a:ext cx="367240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3659" y="332656"/>
            <a:ext cx="227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«ИГРАЕМ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ВМЕСТЕ»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На страницах этого раздела родители </a:t>
            </a:r>
            <a:r>
              <a:rPr lang="ru-RU" dirty="0" smtClean="0"/>
              <a:t>могут получить рекомендации по выбору литературы в зависимости от возраста </a:t>
            </a:r>
            <a:r>
              <a:rPr lang="ru-RU" dirty="0" smtClean="0"/>
              <a:t>ребенка.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6225" name="Rectangle 1"/>
          <p:cNvSpPr>
            <a:spLocks noChangeArrowheads="1"/>
          </p:cNvSpPr>
          <p:nvPr/>
        </p:nvSpPr>
        <p:spPr bwMode="auto">
          <a:xfrm>
            <a:off x="3203848" y="482622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«ЧИТАЕМ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ВМЕСТЕ»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/>
          <a:srcRect l="5497" t="11556" r="5500" b="-1832"/>
          <a:stretch/>
        </p:blipFill>
        <p:spPr bwMode="auto">
          <a:xfrm>
            <a:off x="827584" y="2132856"/>
            <a:ext cx="432048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 cstate="print"/>
          <a:srcRect l="30108" t="10889" r="29914"/>
          <a:stretch/>
        </p:blipFill>
        <p:spPr bwMode="auto">
          <a:xfrm>
            <a:off x="5652120" y="2060848"/>
            <a:ext cx="3096344" cy="390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при необходимости </a:t>
            </a:r>
            <a:r>
              <a:rPr lang="ru-RU" dirty="0" smtClean="0"/>
              <a:t>формирования нравственных качеств </a:t>
            </a:r>
            <a:r>
              <a:rPr lang="ru-RU" dirty="0" smtClean="0"/>
              <a:t>личности,  родители также могут  получить помощь и рекомендации.  Кроме того, предусмотрена </a:t>
            </a:r>
            <a:r>
              <a:rPr lang="ru-RU" dirty="0" smtClean="0"/>
              <a:t>система обратной связи в виде комментариев в нижней части каждой страницы.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476672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«ЧИТАЕМ ВМЕСТЕ»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/>
          <a:srcRect l="29108" t="10889" r="28790"/>
          <a:stretch/>
        </p:blipFill>
        <p:spPr bwMode="auto">
          <a:xfrm>
            <a:off x="683568" y="2348880"/>
            <a:ext cx="338437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717032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Имеется страница «Аудиокниги» для прослушивания детских литературных произведений. А также каталог библиотеки, в котором дети и их родители могут выбрать книгу, имеющуюся в библиотеки детского сада, и взять во временное пользование.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2452</TotalTime>
  <Words>375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52</vt:i4>
      </vt:variant>
      <vt:variant>
        <vt:lpstr>Заголовки слайдов</vt:lpstr>
      </vt:variant>
      <vt:variant>
        <vt:i4>10</vt:i4>
      </vt:variant>
    </vt:vector>
  </HeadingPairs>
  <TitlesOfParts>
    <vt:vector size="62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9_Тема9</vt:lpstr>
      <vt:lpstr>10_Тема9</vt:lpstr>
      <vt:lpstr>11_Тема9</vt:lpstr>
      <vt:lpstr>12_Тема9</vt:lpstr>
      <vt:lpstr>4_Тема1</vt:lpstr>
      <vt:lpstr>13_Тема9</vt:lpstr>
      <vt:lpstr>14_Тема9</vt:lpstr>
      <vt:lpstr>15_Тема9</vt:lpstr>
      <vt:lpstr>16_Тема9</vt:lpstr>
      <vt:lpstr>5_Тема1</vt:lpstr>
      <vt:lpstr>17_Тема9</vt:lpstr>
      <vt:lpstr>18_Тема9</vt:lpstr>
      <vt:lpstr>19_Тема9</vt:lpstr>
      <vt:lpstr>20_Тема9</vt:lpstr>
      <vt:lpstr>6_Тема1</vt:lpstr>
      <vt:lpstr>21_Тема9</vt:lpstr>
      <vt:lpstr>22_Тема9</vt:lpstr>
      <vt:lpstr>23_Тема9</vt:lpstr>
      <vt:lpstr>24_Тема9</vt:lpstr>
      <vt:lpstr>7_Тема1</vt:lpstr>
      <vt:lpstr>25_Тема9</vt:lpstr>
      <vt:lpstr>26_Тема9</vt:lpstr>
      <vt:lpstr>27_Тема9</vt:lpstr>
      <vt:lpstr>28_Тема9</vt:lpstr>
      <vt:lpstr>8_Тема1</vt:lpstr>
      <vt:lpstr>29_Тема9</vt:lpstr>
      <vt:lpstr>30_Тема9</vt:lpstr>
      <vt:lpstr>31_Тема9</vt:lpstr>
      <vt:lpstr>32_Тема9</vt:lpstr>
      <vt:lpstr>9_Тема1</vt:lpstr>
      <vt:lpstr>33_Тема9</vt:lpstr>
      <vt:lpstr>34_Тема9</vt:lpstr>
      <vt:lpstr>35_Тема9</vt:lpstr>
      <vt:lpstr>36_Тема9</vt:lpstr>
      <vt:lpstr>10_Тема1</vt:lpstr>
      <vt:lpstr>37_Тема9</vt:lpstr>
      <vt:lpstr>38_Тема9</vt:lpstr>
      <vt:lpstr>39_Тема9</vt:lpstr>
      <vt:lpstr>40_Тема9</vt:lpstr>
      <vt:lpstr>11_Тема1</vt:lpstr>
      <vt:lpstr>41_Тема9</vt:lpstr>
      <vt:lpstr>42_Тема9</vt:lpstr>
      <vt:lpstr>43_Тема9</vt:lpstr>
      <vt:lpstr>44_Тема9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180</cp:revision>
  <dcterms:created xsi:type="dcterms:W3CDTF">2014-05-14T16:31:48Z</dcterms:created>
  <dcterms:modified xsi:type="dcterms:W3CDTF">2017-01-12T16:02:05Z</dcterms:modified>
</cp:coreProperties>
</file>