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18130" r="18595" b="4901"/>
          <a:stretch/>
        </p:blipFill>
        <p:spPr bwMode="auto">
          <a:xfrm>
            <a:off x="946" y="44624"/>
            <a:ext cx="9143054" cy="65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0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t="17332" r="17883" b="5821"/>
          <a:stretch/>
        </p:blipFill>
        <p:spPr bwMode="auto">
          <a:xfrm>
            <a:off x="0" y="-57806"/>
            <a:ext cx="9334193" cy="63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9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</cp:lastModifiedBy>
  <cp:revision>26</cp:revision>
  <dcterms:created xsi:type="dcterms:W3CDTF">2014-05-14T16:31:48Z</dcterms:created>
  <dcterms:modified xsi:type="dcterms:W3CDTF">2016-09-13T18:19:44Z</dcterms:modified>
</cp:coreProperties>
</file>