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2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1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8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165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6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0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9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61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7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4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8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2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1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29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4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AF82A7-4268-4AE0-A68C-E82C66076602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93A25F-CFF8-48A8-AC68-971610C2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1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7" y="2190953"/>
            <a:ext cx="2220418" cy="2960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72" y="216000"/>
            <a:ext cx="3627619" cy="2720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98426" y="1409075"/>
            <a:ext cx="81096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группы «КРОХА»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 Вас принять участие в мероприятиях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«НЕДЕЛИ НЕСКУЧНОГО ЗДОРОВЬЯ, которая будет проходить в </a:t>
            </a:r>
            <a:r>
              <a:rPr lang="ru-RU" sz="32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нашем </a:t>
            </a:r>
            <a:r>
              <a:rPr lang="ru-RU" sz="32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СОЛНЕЧНОМ </a:t>
            </a:r>
            <a:r>
              <a:rPr lang="ru-RU" sz="32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</a:t>
            </a:r>
            <a:r>
              <a:rPr lang="ru-RU" sz="32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</a:p>
          <a:p>
            <a:pPr algn="ctr"/>
            <a:r>
              <a:rPr lang="ru-RU" sz="32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 по 7 апреля!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Присоединяйтесь к нам!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время с пользой для здоровья!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7414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</TotalTime>
  <Words>45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Tw Cen MT</vt:lpstr>
      <vt:lpstr>Капля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Dou4User01</dc:creator>
  <cp:lastModifiedBy>Dou4User01</cp:lastModifiedBy>
  <cp:revision>3</cp:revision>
  <dcterms:created xsi:type="dcterms:W3CDTF">2017-03-28T02:32:56Z</dcterms:created>
  <dcterms:modified xsi:type="dcterms:W3CDTF">2017-03-28T03:21:59Z</dcterms:modified>
</cp:coreProperties>
</file>