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9D0E-CC60-4621-A106-B327B55F87FF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0C6B-DEAB-49F8-BD4A-21B9D41719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9D0E-CC60-4621-A106-B327B55F87FF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0C6B-DEAB-49F8-BD4A-21B9D41719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9D0E-CC60-4621-A106-B327B55F87FF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0C6B-DEAB-49F8-BD4A-21B9D41719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9D0E-CC60-4621-A106-B327B55F87FF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0C6B-DEAB-49F8-BD4A-21B9D41719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9D0E-CC60-4621-A106-B327B55F87FF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0C6B-DEAB-49F8-BD4A-21B9D41719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9D0E-CC60-4621-A106-B327B55F87FF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0C6B-DEAB-49F8-BD4A-21B9D41719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9D0E-CC60-4621-A106-B327B55F87FF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0C6B-DEAB-49F8-BD4A-21B9D41719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9D0E-CC60-4621-A106-B327B55F87FF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0C6B-DEAB-49F8-BD4A-21B9D41719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9D0E-CC60-4621-A106-B327B55F87FF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0C6B-DEAB-49F8-BD4A-21B9D41719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9D0E-CC60-4621-A106-B327B55F87FF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0C6B-DEAB-49F8-BD4A-21B9D41719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9D0E-CC60-4621-A106-B327B55F87FF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0C6B-DEAB-49F8-BD4A-21B9D41719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99D0E-CC60-4621-A106-B327B55F87FF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B0C6B-DEAB-49F8-BD4A-21B9D41719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42" y="0"/>
            <a:ext cx="912785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7963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4" y="1500174"/>
            <a:ext cx="87783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«Давайте поиграем!»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Вечер – досуг в группе «Кроха»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pic>
        <p:nvPicPr>
          <p:cNvPr id="3" name="Рисунок 2" descr="DkIl5eDQd6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571480"/>
            <a:ext cx="3375428" cy="4500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rFd_oDNzbJ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285728"/>
            <a:ext cx="3214710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pic>
        <p:nvPicPr>
          <p:cNvPr id="3" name="Рисунок 2" descr="vFiXorkxc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000108"/>
            <a:ext cx="3161114" cy="4214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UmgIdy-m3N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500042"/>
            <a:ext cx="2786064" cy="3714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2017-01-27T18:50:03Z</dcterms:created>
  <dcterms:modified xsi:type="dcterms:W3CDTF">2017-01-27T18:59:15Z</dcterms:modified>
</cp:coreProperties>
</file>