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4" r:id="rId3"/>
    <p:sldId id="257" r:id="rId4"/>
    <p:sldId id="258" r:id="rId5"/>
    <p:sldId id="268" r:id="rId6"/>
    <p:sldId id="276" r:id="rId7"/>
    <p:sldId id="259" r:id="rId8"/>
    <p:sldId id="260" r:id="rId9"/>
    <p:sldId id="283" r:id="rId10"/>
    <p:sldId id="262" r:id="rId11"/>
    <p:sldId id="264" r:id="rId12"/>
    <p:sldId id="282" r:id="rId13"/>
    <p:sldId id="265" r:id="rId14"/>
    <p:sldId id="267" r:id="rId15"/>
    <p:sldId id="281" r:id="rId16"/>
    <p:sldId id="280" r:id="rId17"/>
    <p:sldId id="277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00FFFF"/>
    <a:srgbClr val="FF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7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DCFC0-C22E-4D77-A0A9-2A1CB2CB9CFB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5BD7-28CF-4EE6-BBB7-A5A0F9E88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9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65BD7-28CF-4EE6-BBB7-A5A0F9E88B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06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3" Type="http://schemas.openxmlformats.org/officeDocument/2006/relationships/image" Target="../media/image124.jpeg"/><Relationship Id="rId21" Type="http://schemas.openxmlformats.org/officeDocument/2006/relationships/image" Target="../media/image142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17" Type="http://schemas.openxmlformats.org/officeDocument/2006/relationships/image" Target="../media/image138.jpeg"/><Relationship Id="rId2" Type="http://schemas.openxmlformats.org/officeDocument/2006/relationships/image" Target="../media/image123.jpeg"/><Relationship Id="rId16" Type="http://schemas.openxmlformats.org/officeDocument/2006/relationships/image" Target="../media/image137.jpeg"/><Relationship Id="rId20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jpeg"/><Relationship Id="rId10" Type="http://schemas.openxmlformats.org/officeDocument/2006/relationships/image" Target="../media/image131.jpeg"/><Relationship Id="rId19" Type="http://schemas.openxmlformats.org/officeDocument/2006/relationships/image" Target="../media/image140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jpeg"/><Relationship Id="rId3" Type="http://schemas.openxmlformats.org/officeDocument/2006/relationships/image" Target="../media/image154.jpeg"/><Relationship Id="rId7" Type="http://schemas.openxmlformats.org/officeDocument/2006/relationships/image" Target="../media/image158.png"/><Relationship Id="rId12" Type="http://schemas.openxmlformats.org/officeDocument/2006/relationships/image" Target="../media/image163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2.jpe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image" Target="../media/image184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Relationship Id="rId14" Type="http://schemas.openxmlformats.org/officeDocument/2006/relationships/image" Target="../media/image1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12" Type="http://schemas.openxmlformats.org/officeDocument/2006/relationships/image" Target="../media/image201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11" Type="http://schemas.openxmlformats.org/officeDocument/2006/relationships/image" Target="../media/image200.jpeg"/><Relationship Id="rId5" Type="http://schemas.openxmlformats.org/officeDocument/2006/relationships/image" Target="../media/image194.jpeg"/><Relationship Id="rId10" Type="http://schemas.openxmlformats.org/officeDocument/2006/relationships/image" Target="../media/image199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3.jpeg"/><Relationship Id="rId7" Type="http://schemas.openxmlformats.org/officeDocument/2006/relationships/image" Target="../media/image206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5.jpeg"/><Relationship Id="rId10" Type="http://schemas.openxmlformats.org/officeDocument/2006/relationships/image" Target="../media/image209.jpeg"/><Relationship Id="rId4" Type="http://schemas.openxmlformats.org/officeDocument/2006/relationships/image" Target="../media/image204.jpeg"/><Relationship Id="rId9" Type="http://schemas.openxmlformats.org/officeDocument/2006/relationships/image" Target="../media/image20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3.wdp"/><Relationship Id="rId18" Type="http://schemas.openxmlformats.org/officeDocument/2006/relationships/image" Target="../media/image32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17" Type="http://schemas.openxmlformats.org/officeDocument/2006/relationships/image" Target="../media/image31.jpeg"/><Relationship Id="rId2" Type="http://schemas.openxmlformats.org/officeDocument/2006/relationships/image" Target="../media/image19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image" Target="../media/image29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4.jpeg"/><Relationship Id="rId21" Type="http://schemas.openxmlformats.org/officeDocument/2006/relationships/image" Target="../media/image70.jpeg"/><Relationship Id="rId7" Type="http://schemas.openxmlformats.org/officeDocument/2006/relationships/image" Target="../media/image58.jpeg"/><Relationship Id="rId12" Type="http://schemas.microsoft.com/office/2007/relationships/hdphoto" Target="../media/hdphoto5.wdp"/><Relationship Id="rId17" Type="http://schemas.openxmlformats.org/officeDocument/2006/relationships/image" Target="../media/image66.jpeg"/><Relationship Id="rId2" Type="http://schemas.openxmlformats.org/officeDocument/2006/relationships/image" Target="../media/image53.png"/><Relationship Id="rId16" Type="http://schemas.openxmlformats.org/officeDocument/2006/relationships/image" Target="../media/image65.jpe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5" Type="http://schemas.openxmlformats.org/officeDocument/2006/relationships/image" Target="../media/image64.jpeg"/><Relationship Id="rId23" Type="http://schemas.openxmlformats.org/officeDocument/2006/relationships/image" Target="../media/image72.jpeg"/><Relationship Id="rId10" Type="http://schemas.openxmlformats.org/officeDocument/2006/relationships/image" Target="../media/image60.jpeg"/><Relationship Id="rId19" Type="http://schemas.openxmlformats.org/officeDocument/2006/relationships/image" Target="../media/image68.jpeg"/><Relationship Id="rId4" Type="http://schemas.openxmlformats.org/officeDocument/2006/relationships/image" Target="../media/image55.jpeg"/><Relationship Id="rId9" Type="http://schemas.microsoft.com/office/2007/relationships/hdphoto" Target="../media/hdphoto4.wdp"/><Relationship Id="rId14" Type="http://schemas.openxmlformats.org/officeDocument/2006/relationships/image" Target="../media/image63.jpeg"/><Relationship Id="rId22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91.jpeg"/><Relationship Id="rId21" Type="http://schemas.openxmlformats.org/officeDocument/2006/relationships/image" Target="../media/image109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0.jpeg"/><Relationship Id="rId16" Type="http://schemas.openxmlformats.org/officeDocument/2006/relationships/image" Target="../media/image104.jpe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4395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</a:rPr>
              <a:t>ДЕКАБРЬ</a:t>
            </a:r>
            <a:endParaRPr lang="ru-RU" sz="5400" b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C:\Users\Dou4User03\Desktop\ноябрь 2016 4\IMG_20161128_171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r="22988"/>
          <a:stretch/>
        </p:blipFill>
        <p:spPr bwMode="auto">
          <a:xfrm>
            <a:off x="195948" y="1060939"/>
            <a:ext cx="1746494" cy="248792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u4User03\Desktop\ноябрь 2016 4\IMG_20161128_171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00" y="-13030200"/>
            <a:ext cx="585216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u4User03\Desktop\ноябрь 2016 4\IMG_20161128_171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19" y="5417303"/>
            <a:ext cx="1759485" cy="1319614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74" y="2328896"/>
            <a:ext cx="2011842" cy="150888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12" y="5417303"/>
            <a:ext cx="1767447" cy="132558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5" y="3837778"/>
            <a:ext cx="1781601" cy="133620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5" y="5417303"/>
            <a:ext cx="1767447" cy="132558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28" y="4086547"/>
            <a:ext cx="1402520" cy="105189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5900" r="12201"/>
          <a:stretch/>
        </p:blipFill>
        <p:spPr>
          <a:xfrm>
            <a:off x="2254228" y="5417303"/>
            <a:ext cx="1449047" cy="132513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26"/>
          <a:stretch/>
        </p:blipFill>
        <p:spPr>
          <a:xfrm>
            <a:off x="4035881" y="161714"/>
            <a:ext cx="2029609" cy="198269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1144"/>
            <a:ext cx="2591021" cy="194326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18574"/>
            <a:ext cx="1998512" cy="1498884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61" y="2321762"/>
            <a:ext cx="2013451" cy="1510088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40" y="5417303"/>
            <a:ext cx="986511" cy="135645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10" y="4056589"/>
            <a:ext cx="1312897" cy="111180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74" y="1053213"/>
            <a:ext cx="1454927" cy="109119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 r="5080" b="1679"/>
          <a:stretch/>
        </p:blipFill>
        <p:spPr>
          <a:xfrm>
            <a:off x="7212711" y="4049446"/>
            <a:ext cx="1481489" cy="108899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0159" r="6508" b="7725"/>
          <a:stretch/>
        </p:blipFill>
        <p:spPr>
          <a:xfrm>
            <a:off x="5490722" y="4069592"/>
            <a:ext cx="1471039" cy="106884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62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9498" y="109817"/>
            <a:ext cx="6088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 о жизни зимующих птиц.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Познакомились с о сказкой «Как воробьишко Африку искал».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Вырезали из прямоугольников  овал и полукруг,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делили прямоугольник на 2 треугольника и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составляли из получившихся фигур снегиря.  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r="7255" b="7560"/>
          <a:stretch/>
        </p:blipFill>
        <p:spPr>
          <a:xfrm rot="16200000">
            <a:off x="5679100" y="2081381"/>
            <a:ext cx="1589406" cy="1120371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0" r="4244" b="2533"/>
          <a:stretch/>
        </p:blipFill>
        <p:spPr>
          <a:xfrm rot="16200000">
            <a:off x="7661654" y="419795"/>
            <a:ext cx="1555150" cy="108011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2338"/>
          <a:stretch/>
        </p:blipFill>
        <p:spPr>
          <a:xfrm rot="10800000">
            <a:off x="3582397" y="3205388"/>
            <a:ext cx="1461749" cy="103401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r="6227" b="7695"/>
          <a:stretch/>
        </p:blipFill>
        <p:spPr>
          <a:xfrm rot="16200000">
            <a:off x="2142005" y="3738434"/>
            <a:ext cx="1488399" cy="100193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9406" r="8309" b="6197"/>
          <a:stretch/>
        </p:blipFill>
        <p:spPr>
          <a:xfrm rot="16200000">
            <a:off x="7839517" y="3551431"/>
            <a:ext cx="1389136" cy="974468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2290" r="2315" b="8058"/>
          <a:stretch/>
        </p:blipFill>
        <p:spPr>
          <a:xfrm rot="10800000">
            <a:off x="7305760" y="2069979"/>
            <a:ext cx="1482181" cy="1051001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7481" r="2106" b="5287"/>
          <a:stretch/>
        </p:blipFill>
        <p:spPr>
          <a:xfrm rot="10800000">
            <a:off x="2886205" y="1672327"/>
            <a:ext cx="1401540" cy="98826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6783" r="735" b="5385"/>
          <a:stretch/>
        </p:blipFill>
        <p:spPr>
          <a:xfrm rot="10800000">
            <a:off x="5752957" y="5712250"/>
            <a:ext cx="1441693" cy="1013081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" t="3271" r="5393" b="10416"/>
          <a:stretch/>
        </p:blipFill>
        <p:spPr>
          <a:xfrm rot="10800000">
            <a:off x="7580210" y="5489962"/>
            <a:ext cx="1464101" cy="1011020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5929" r="5291" b="9616"/>
          <a:stretch/>
        </p:blipFill>
        <p:spPr>
          <a:xfrm rot="10800000">
            <a:off x="612853" y="5712250"/>
            <a:ext cx="1498946" cy="102200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r="1355" b="3231"/>
          <a:stretch/>
        </p:blipFill>
        <p:spPr>
          <a:xfrm rot="16200000">
            <a:off x="-63313" y="4335282"/>
            <a:ext cx="1352332" cy="903077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-289" r="3401" b="-98"/>
          <a:stretch/>
        </p:blipFill>
        <p:spPr>
          <a:xfrm rot="10800000">
            <a:off x="6668599" y="3631847"/>
            <a:ext cx="1096382" cy="1564521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734" r="7284" b="2718"/>
          <a:stretch/>
        </p:blipFill>
        <p:spPr>
          <a:xfrm rot="10800000">
            <a:off x="3920200" y="5030835"/>
            <a:ext cx="1049462" cy="151588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8255" r="2105" b="2786"/>
          <a:stretch/>
        </p:blipFill>
        <p:spPr>
          <a:xfrm rot="16200000">
            <a:off x="1377030" y="1483131"/>
            <a:ext cx="1383114" cy="97558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" b="5402"/>
          <a:stretch/>
        </p:blipFill>
        <p:spPr>
          <a:xfrm rot="16200000">
            <a:off x="5050541" y="4178915"/>
            <a:ext cx="1581999" cy="108221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t="11176" r="5490" b="4369"/>
          <a:stretch/>
        </p:blipFill>
        <p:spPr>
          <a:xfrm>
            <a:off x="2385236" y="5286691"/>
            <a:ext cx="1317367" cy="932100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11915" r="4522" b="7589"/>
          <a:stretch/>
        </p:blipFill>
        <p:spPr>
          <a:xfrm rot="16200000">
            <a:off x="1030393" y="3489649"/>
            <a:ext cx="1341087" cy="878748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10247" r="3039" b="5754"/>
          <a:stretch/>
        </p:blipFill>
        <p:spPr>
          <a:xfrm rot="16200000">
            <a:off x="4244033" y="1653471"/>
            <a:ext cx="1600226" cy="1075782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t="11532" r="2463" b="2231"/>
          <a:stretch/>
        </p:blipFill>
        <p:spPr>
          <a:xfrm rot="16200000">
            <a:off x="-35103" y="2073654"/>
            <a:ext cx="1497233" cy="1043652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9284" r="2362" b="4450"/>
          <a:stretch/>
        </p:blipFill>
        <p:spPr>
          <a:xfrm rot="16200000">
            <a:off x="8548" y="419421"/>
            <a:ext cx="1490046" cy="101576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3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4850" r="16139" b="1701"/>
          <a:stretch/>
        </p:blipFill>
        <p:spPr>
          <a:xfrm>
            <a:off x="251521" y="332656"/>
            <a:ext cx="2056678" cy="295232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87346"/>
            <a:ext cx="4060092" cy="304506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82630"/>
            <a:ext cx="4085224" cy="306391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11" y="332656"/>
            <a:ext cx="3936437" cy="295232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08199" y="799960"/>
            <a:ext cx="26725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Упражнялись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в составлении снеговика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из частей на скорость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Рисовали весёлых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снеговичков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69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6" y="908720"/>
            <a:ext cx="2736305" cy="205222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22" y="188640"/>
            <a:ext cx="2680272" cy="201020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93" y="895400"/>
            <a:ext cx="2716464" cy="203734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77" y="4653136"/>
            <a:ext cx="2734612" cy="205095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9" y="3987696"/>
            <a:ext cx="2734612" cy="205095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r="16021"/>
          <a:stretch/>
        </p:blipFill>
        <p:spPr>
          <a:xfrm>
            <a:off x="6600185" y="4048071"/>
            <a:ext cx="2053081" cy="238416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777593" y="2385436"/>
            <a:ext cx="37734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Открыли «Салон красоты».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Учились </a:t>
            </a:r>
            <a:r>
              <a:rPr lang="ru-RU" dirty="0" smtClean="0">
                <a:solidFill>
                  <a:srgbClr val="7030A0"/>
                </a:solidFill>
              </a:rPr>
              <a:t>сговариваться на игру,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распределять роли,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быть вежливыми и внимательными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ко всем участникам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2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15" y="5194602"/>
            <a:ext cx="1990245" cy="149268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22112"/>
          <a:stretch/>
        </p:blipFill>
        <p:spPr>
          <a:xfrm>
            <a:off x="297802" y="183977"/>
            <a:ext cx="1772066" cy="111047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r="4693"/>
          <a:stretch/>
        </p:blipFill>
        <p:spPr>
          <a:xfrm>
            <a:off x="7040816" y="1531265"/>
            <a:ext cx="1809597" cy="127541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8705"/>
          <a:stretch/>
        </p:blipFill>
        <p:spPr>
          <a:xfrm>
            <a:off x="5213922" y="4712422"/>
            <a:ext cx="1281353" cy="191012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r="45768" b="17801"/>
          <a:stretch/>
        </p:blipFill>
        <p:spPr>
          <a:xfrm>
            <a:off x="270070" y="5373216"/>
            <a:ext cx="1257469" cy="129901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" r="1359"/>
          <a:stretch/>
        </p:blipFill>
        <p:spPr>
          <a:xfrm>
            <a:off x="7414584" y="5499071"/>
            <a:ext cx="1541942" cy="117316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4480" r="8901" b="10054"/>
          <a:stretch/>
        </p:blipFill>
        <p:spPr>
          <a:xfrm>
            <a:off x="7440761" y="157213"/>
            <a:ext cx="1538613" cy="113723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2" y="1482738"/>
            <a:ext cx="1724223" cy="12931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56" y="214328"/>
            <a:ext cx="2880320" cy="216024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9551" r="19200" b="29000"/>
          <a:stretch/>
        </p:blipFill>
        <p:spPr>
          <a:xfrm>
            <a:off x="2560814" y="3674257"/>
            <a:ext cx="1268915" cy="129535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r="15000" b="30050"/>
          <a:stretch/>
        </p:blipFill>
        <p:spPr>
          <a:xfrm>
            <a:off x="4499342" y="3234259"/>
            <a:ext cx="1355256" cy="125297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62" y="3305673"/>
            <a:ext cx="1941911" cy="145643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5" y="3234259"/>
            <a:ext cx="1737233" cy="130292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10056" y="2514295"/>
            <a:ext cx="4584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Принимали </a:t>
            </a:r>
            <a:r>
              <a:rPr lang="ru-RU" sz="1600" dirty="0" smtClean="0">
                <a:solidFill>
                  <a:srgbClr val="FF0000"/>
                </a:solidFill>
              </a:rPr>
              <a:t>самое активное участие </a:t>
            </a:r>
            <a:r>
              <a:rPr lang="ru-RU" sz="1600" dirty="0" smtClean="0">
                <a:solidFill>
                  <a:srgbClr val="FF0000"/>
                </a:solidFill>
              </a:rPr>
              <a:t>в выставке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семейного творчества «Мастерская Деда мороза»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3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28205"/>
          <a:stretch/>
        </p:blipFill>
        <p:spPr>
          <a:xfrm>
            <a:off x="204905" y="5013176"/>
            <a:ext cx="3119432" cy="15597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99879" y="4464790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Лепили «Снегурочку»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860" y="9864"/>
            <a:ext cx="2657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Мастерили Деда Мороза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b="14450"/>
          <a:stretch/>
        </p:blipFill>
        <p:spPr>
          <a:xfrm>
            <a:off x="274024" y="528473"/>
            <a:ext cx="2927313" cy="176549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51" y="206502"/>
            <a:ext cx="2573488" cy="1930116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3944" r="2976" b="16283"/>
          <a:stretch/>
        </p:blipFill>
        <p:spPr>
          <a:xfrm>
            <a:off x="274024" y="2708920"/>
            <a:ext cx="2174252" cy="15121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7676" r="4466" b="6121"/>
          <a:stretch/>
        </p:blipFill>
        <p:spPr>
          <a:xfrm>
            <a:off x="6820323" y="2874572"/>
            <a:ext cx="2068016" cy="149655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4394" r="1969" b="35151"/>
          <a:stretch/>
        </p:blipFill>
        <p:spPr>
          <a:xfrm>
            <a:off x="5544846" y="4988075"/>
            <a:ext cx="3320750" cy="158481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96" y="2502413"/>
            <a:ext cx="2987824" cy="22408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607548" y="1173230"/>
            <a:ext cx="242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Делали разноцветные 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г</a:t>
            </a:r>
            <a:r>
              <a:rPr lang="ru-RU" dirty="0" smtClean="0">
                <a:solidFill>
                  <a:srgbClr val="FF0000"/>
                </a:solidFill>
              </a:rPr>
              <a:t>ирлянды на елку.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7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7" y="4917610"/>
            <a:ext cx="1250362" cy="166714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11" y="2718284"/>
            <a:ext cx="1159522" cy="154602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14" y="4629655"/>
            <a:ext cx="1117745" cy="149032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9" y="519602"/>
            <a:ext cx="1191251" cy="158833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20" y="4524775"/>
            <a:ext cx="1237145" cy="164952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36" y="5121649"/>
            <a:ext cx="1132398" cy="150986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6998"/>
            <a:ext cx="1195650" cy="159420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825" y="2031228"/>
            <a:ext cx="1159522" cy="154602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3" y="4965131"/>
            <a:ext cx="1179079" cy="157210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06" y="385555"/>
            <a:ext cx="1221737" cy="1628983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748162"/>
            <a:ext cx="1171863" cy="156248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06" y="2945754"/>
            <a:ext cx="1184266" cy="1579021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91" y="2348880"/>
            <a:ext cx="1203851" cy="160513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313925" y="659293"/>
            <a:ext cx="199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</a:rPr>
              <a:t>Научились делать </a:t>
            </a:r>
            <a:endParaRPr lang="ru-RU" dirty="0" smtClean="0">
              <a:solidFill>
                <a:srgbClr val="FF3300"/>
              </a:solidFill>
            </a:endParaRPr>
          </a:p>
          <a:p>
            <a:pPr algn="ctr"/>
            <a:r>
              <a:rPr lang="ru-RU" dirty="0" smtClean="0">
                <a:solidFill>
                  <a:srgbClr val="FF3300"/>
                </a:solidFill>
              </a:rPr>
              <a:t>«</a:t>
            </a:r>
            <a:r>
              <a:rPr lang="ru-RU" dirty="0" smtClean="0">
                <a:solidFill>
                  <a:srgbClr val="FF3300"/>
                </a:solidFill>
              </a:rPr>
              <a:t>Фонарик»</a:t>
            </a:r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81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91" y="3519717"/>
            <a:ext cx="2322258" cy="309634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1" y="3519717"/>
            <a:ext cx="2263541" cy="3018054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24015"/>
            <a:ext cx="2664296" cy="3552395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7944" y="188640"/>
            <a:ext cx="7493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</a:rPr>
              <a:t>Повторяли правила безопасного поведения на улице, </a:t>
            </a:r>
          </a:p>
          <a:p>
            <a:pPr algn="ctr"/>
            <a:r>
              <a:rPr lang="ru-RU" dirty="0" smtClean="0">
                <a:solidFill>
                  <a:srgbClr val="FF3300"/>
                </a:solidFill>
              </a:rPr>
              <a:t>при переходе проезжей части, мастерили новогодние украшения на ёлку </a:t>
            </a:r>
          </a:p>
          <a:p>
            <a:pPr algn="ctr"/>
            <a:r>
              <a:rPr lang="ru-RU" dirty="0" smtClean="0">
                <a:solidFill>
                  <a:srgbClr val="FF3300"/>
                </a:solidFill>
              </a:rPr>
              <a:t>внимательным водителям и пешеходам.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4" y="1233041"/>
            <a:ext cx="2688298" cy="2016224"/>
          </a:xfrm>
          <a:prstGeom prst="rect">
            <a:avLst/>
          </a:prstGeom>
          <a:ln w="381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29" y="1215903"/>
            <a:ext cx="2688299" cy="2016224"/>
          </a:xfrm>
          <a:prstGeom prst="rect">
            <a:avLst/>
          </a:prstGeom>
          <a:ln w="381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03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34" y="133574"/>
            <a:ext cx="2405299" cy="1803974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15" y="456440"/>
            <a:ext cx="2028449" cy="1521337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2" y="456440"/>
            <a:ext cx="1535900" cy="2047867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08" y="2737537"/>
            <a:ext cx="1365700" cy="1820934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53" y="225884"/>
            <a:ext cx="1511281" cy="2015041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7" y="4249360"/>
            <a:ext cx="1390467" cy="1853955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7" y="3290944"/>
            <a:ext cx="1368971" cy="1825295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52" y="4767847"/>
            <a:ext cx="1448076" cy="1930768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4" y="2508566"/>
            <a:ext cx="1437624" cy="1916832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55" y="5116239"/>
            <a:ext cx="1930368" cy="1447776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53" y="4740526"/>
            <a:ext cx="1435290" cy="1913719"/>
          </a:xfrm>
          <a:prstGeom prst="rect">
            <a:avLst/>
          </a:prstGeom>
          <a:ln w="28575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57467" y="2251268"/>
            <a:ext cx="3220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Наряжали ёлку игрушками,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сделанными своими </a:t>
            </a:r>
            <a:r>
              <a:rPr lang="ru-RU" dirty="0" smtClean="0">
                <a:solidFill>
                  <a:srgbClr val="FF0000"/>
                </a:solidFill>
              </a:rPr>
              <a:t>руками и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водили хоровод</a:t>
            </a:r>
            <a:r>
              <a:rPr lang="ru-RU" dirty="0" smtClean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пробовали себя в роли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различных персонажей.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8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24631" r="7737" b="2652"/>
          <a:stretch/>
        </p:blipFill>
        <p:spPr>
          <a:xfrm>
            <a:off x="131552" y="2564904"/>
            <a:ext cx="2099308" cy="140104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-1040" r="3178" b="7562"/>
          <a:stretch/>
        </p:blipFill>
        <p:spPr>
          <a:xfrm>
            <a:off x="141183" y="158696"/>
            <a:ext cx="2079363" cy="204756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2238" b="1951"/>
          <a:stretch/>
        </p:blipFill>
        <p:spPr>
          <a:xfrm>
            <a:off x="2479021" y="161463"/>
            <a:ext cx="4216366" cy="275771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4756" r="18952" b="5691"/>
          <a:stretch/>
        </p:blipFill>
        <p:spPr>
          <a:xfrm>
            <a:off x="6963389" y="172016"/>
            <a:ext cx="2009724" cy="230425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950" r="4229" b="21591"/>
          <a:stretch/>
        </p:blipFill>
        <p:spPr>
          <a:xfrm>
            <a:off x="2481400" y="4076019"/>
            <a:ext cx="4216366" cy="2581932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6" t="28138" r="23944" b="11770"/>
          <a:stretch/>
        </p:blipFill>
        <p:spPr>
          <a:xfrm>
            <a:off x="7030075" y="4797152"/>
            <a:ext cx="1944641" cy="1860798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t="26501"/>
          <a:stretch/>
        </p:blipFill>
        <p:spPr>
          <a:xfrm>
            <a:off x="7030075" y="2919173"/>
            <a:ext cx="1943038" cy="155365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62" t="15352" r="12999"/>
          <a:stretch/>
        </p:blipFill>
        <p:spPr>
          <a:xfrm>
            <a:off x="146360" y="4260253"/>
            <a:ext cx="2074186" cy="2414497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190174" y="3050321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3300"/>
                </a:solidFill>
              </a:rPr>
              <a:t>Нарядились в снеговичков и звёздочек и веселились на Новогоднем празднике</a:t>
            </a:r>
            <a:endParaRPr lang="ru-RU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8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06" y="597984"/>
            <a:ext cx="5152321" cy="386424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339328" y="151952"/>
            <a:ext cx="439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Рассказывали о своих домашних питомцах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205" y="5212843"/>
            <a:ext cx="1273701" cy="1698268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3688" y="5182532"/>
            <a:ext cx="1271881" cy="1695842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" t="5341" b="5640"/>
          <a:stretch/>
        </p:blipFill>
        <p:spPr>
          <a:xfrm rot="5400000">
            <a:off x="-116555" y="448178"/>
            <a:ext cx="1872210" cy="1279757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r="7829" b="4331"/>
          <a:stretch/>
        </p:blipFill>
        <p:spPr>
          <a:xfrm rot="5400000">
            <a:off x="7591893" y="429529"/>
            <a:ext cx="1655864" cy="110071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r="14085"/>
          <a:stretch/>
        </p:blipFill>
        <p:spPr>
          <a:xfrm rot="10800000">
            <a:off x="216777" y="3733505"/>
            <a:ext cx="1394057" cy="1283757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r="13479" b="3364"/>
          <a:stretch/>
        </p:blipFill>
        <p:spPr>
          <a:xfrm rot="5400000">
            <a:off x="7233396" y="2125379"/>
            <a:ext cx="1485451" cy="1166276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1" t="10627" r="10537"/>
          <a:stretch/>
        </p:blipFill>
        <p:spPr>
          <a:xfrm rot="16200000">
            <a:off x="3051311" y="5331607"/>
            <a:ext cx="1076414" cy="153520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8518" y="4153509"/>
            <a:ext cx="1620966" cy="1215724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6" b="5475"/>
          <a:stretch/>
        </p:blipFill>
        <p:spPr>
          <a:xfrm rot="16200000">
            <a:off x="3689882" y="4053896"/>
            <a:ext cx="1498271" cy="1161183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r="3228"/>
          <a:stretch/>
        </p:blipFill>
        <p:spPr>
          <a:xfrm rot="10800000">
            <a:off x="247464" y="2294445"/>
            <a:ext cx="1512170" cy="112670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70" y="4153509"/>
            <a:ext cx="1403648" cy="1052736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9050" r="13672" b="5445"/>
          <a:stretch/>
        </p:blipFill>
        <p:spPr>
          <a:xfrm rot="16200000">
            <a:off x="7725329" y="3802747"/>
            <a:ext cx="1388992" cy="1100710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3" y="5532025"/>
            <a:ext cx="1512491" cy="1134369"/>
          </a:xfrm>
          <a:prstGeom prst="rect">
            <a:avLst/>
          </a:prstGeom>
          <a:ln w="3810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55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87" y="4224627"/>
            <a:ext cx="3096346" cy="2322259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532"/>
            <a:ext cx="2746448" cy="2059836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85810"/>
            <a:ext cx="3466526" cy="2599894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844824"/>
            <a:ext cx="2746446" cy="205983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2" y="2389415"/>
            <a:ext cx="2228727" cy="1671545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24" y="1412776"/>
            <a:ext cx="2913174" cy="2184881"/>
          </a:xfrm>
          <a:prstGeom prst="rect">
            <a:avLst/>
          </a:prstGeom>
          <a:ln w="38100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41798" y="23928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Читали </a:t>
            </a:r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закрытые слоги, </a:t>
            </a:r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писали </a:t>
            </a:r>
            <a:r>
              <a:rPr lang="ru-RU" sz="1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их печатными буквами по </a:t>
            </a:r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клеточкам.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259922">
            <a:off x="6192054" y="743996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5303" y="921997"/>
            <a:ext cx="81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endParaRPr lang="ru-RU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7740352" y="591071"/>
            <a:ext cx="65915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00719" y="688227"/>
            <a:ext cx="790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29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83" y="169570"/>
            <a:ext cx="1870243" cy="140268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81" y="1841441"/>
            <a:ext cx="1909780" cy="143233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096" y="170939"/>
            <a:ext cx="1903414" cy="142756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22" y="3528637"/>
            <a:ext cx="2021009" cy="151575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t="5167" r="39492" b="14991"/>
          <a:stretch/>
        </p:blipFill>
        <p:spPr>
          <a:xfrm>
            <a:off x="5406672" y="1790864"/>
            <a:ext cx="1440159" cy="152874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13" y="5238889"/>
            <a:ext cx="1923463" cy="144259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7" y="3512930"/>
            <a:ext cx="2019300" cy="151447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16" y="5212433"/>
            <a:ext cx="1994015" cy="149551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73" y="3503612"/>
            <a:ext cx="1980628" cy="148547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29" y="143477"/>
            <a:ext cx="1870785" cy="1403089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0" y="5205808"/>
            <a:ext cx="2019717" cy="1514788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13" y="3544389"/>
            <a:ext cx="1935412" cy="1451559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77" y="5203002"/>
            <a:ext cx="2019168" cy="151437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" y="169570"/>
            <a:ext cx="1800248" cy="135018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5567" y="1724407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Познакомились с бытом и занятиями людей на  Севере. Узнали много новых слов и понятий: стойбище, чум, яранга, иглу, малица, унты, капор, нарты, северное сияние, полярная ночь.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Рисовали северян в национальной одежде. </a:t>
            </a:r>
          </a:p>
        </p:txBody>
      </p:sp>
    </p:spTree>
    <p:extLst>
      <p:ext uri="{BB962C8B-B14F-4D97-AF65-F5344CB8AC3E}">
        <p14:creationId xmlns:p14="http://schemas.microsoft.com/office/powerpoint/2010/main" val="212601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88640"/>
            <a:ext cx="533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северян – кочевников у своих домов, чумов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://litmir.net/BookBinary/197955/1396024094/_2.jpg/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5" y="306584"/>
            <a:ext cx="1215270" cy="1703809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montpozitif.ru/_pu/14/25059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19" y="217865"/>
            <a:ext cx="1629020" cy="119461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g-fotki.yandex.ru/get/9508/158289418.265/0_1431e5_f00a4b12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37" y="5707184"/>
            <a:ext cx="1176065" cy="105761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ravel.biletyplus.ru/wp-content/uploads/2014/05/f-M2-700x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2" y="5380760"/>
            <a:ext cx="1752129" cy="128155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otki.ykt.ru/albums/userpics/2013/11-16/dsc_8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88" y="5876610"/>
            <a:ext cx="1265807" cy="860749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ltumen.ru/sites/default/files/img_news/745_1.jpg?13377279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85" y="5526891"/>
            <a:ext cx="1726534" cy="115821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12939" r="1954" b="447"/>
          <a:stretch/>
        </p:blipFill>
        <p:spPr>
          <a:xfrm>
            <a:off x="2182838" y="4463627"/>
            <a:ext cx="1604155" cy="121518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7922" r="12975" b="20274"/>
          <a:stretch/>
        </p:blipFill>
        <p:spPr>
          <a:xfrm>
            <a:off x="3816638" y="2200309"/>
            <a:ext cx="1682742" cy="117172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7" t="6711" r="5697" b="3093"/>
          <a:stretch/>
        </p:blipFill>
        <p:spPr>
          <a:xfrm>
            <a:off x="7559625" y="4415387"/>
            <a:ext cx="1414360" cy="1111504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2888" r="52" b="2712"/>
          <a:stretch/>
        </p:blipFill>
        <p:spPr>
          <a:xfrm>
            <a:off x="2038799" y="2871348"/>
            <a:ext cx="1604155" cy="1193681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r="1835" b="8627"/>
          <a:stretch/>
        </p:blipFill>
        <p:spPr>
          <a:xfrm>
            <a:off x="3630757" y="647915"/>
            <a:ext cx="1615994" cy="1160963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t="5916" r="2620"/>
          <a:stretch/>
        </p:blipFill>
        <p:spPr>
          <a:xfrm>
            <a:off x="5499380" y="778820"/>
            <a:ext cx="1621124" cy="1202938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5723" r="4962" b="4536"/>
          <a:stretch/>
        </p:blipFill>
        <p:spPr>
          <a:xfrm>
            <a:off x="7448368" y="1649559"/>
            <a:ext cx="1448040" cy="110150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6953" r="6652" b="5158"/>
          <a:stretch/>
        </p:blipFill>
        <p:spPr>
          <a:xfrm>
            <a:off x="5797495" y="4099896"/>
            <a:ext cx="1477435" cy="112051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6373" r="4509" b="2831"/>
          <a:stretch/>
        </p:blipFill>
        <p:spPr>
          <a:xfrm>
            <a:off x="204789" y="2392274"/>
            <a:ext cx="1430249" cy="107591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6027" b="4229"/>
          <a:stretch/>
        </p:blipFill>
        <p:spPr>
          <a:xfrm>
            <a:off x="5709838" y="2516875"/>
            <a:ext cx="1410666" cy="115288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9467" r="3123"/>
          <a:stretch/>
        </p:blipFill>
        <p:spPr>
          <a:xfrm>
            <a:off x="3984585" y="3938730"/>
            <a:ext cx="1528294" cy="113249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r="5208" b="7289"/>
          <a:stretch/>
        </p:blipFill>
        <p:spPr>
          <a:xfrm>
            <a:off x="7388981" y="3053785"/>
            <a:ext cx="1531521" cy="1164028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" b="7717"/>
          <a:stretch/>
        </p:blipFill>
        <p:spPr>
          <a:xfrm>
            <a:off x="177709" y="3842082"/>
            <a:ext cx="1729995" cy="125832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5923" r="2082"/>
          <a:stretch/>
        </p:blipFill>
        <p:spPr>
          <a:xfrm>
            <a:off x="1763688" y="1158488"/>
            <a:ext cx="1587176" cy="122824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9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0.liveinternet.ru/images/attach/d/1/131/252/131252376_7952160100014585618533178A6D5000005780imagea47_145622579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5350" r="14563" b="6951"/>
          <a:stretch/>
        </p:blipFill>
        <p:spPr>
          <a:xfrm>
            <a:off x="1891326" y="3957844"/>
            <a:ext cx="1584176" cy="130254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18500" b="20601"/>
          <a:stretch/>
        </p:blipFill>
        <p:spPr>
          <a:xfrm>
            <a:off x="176920" y="4919651"/>
            <a:ext cx="1872208" cy="1490272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4199" r="386" b="16001"/>
          <a:stretch/>
        </p:blipFill>
        <p:spPr>
          <a:xfrm>
            <a:off x="4055285" y="4099184"/>
            <a:ext cx="1656184" cy="1228084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37" y="5519205"/>
            <a:ext cx="1187624" cy="890718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800" b="3800"/>
          <a:stretch/>
        </p:blipFill>
        <p:spPr>
          <a:xfrm>
            <a:off x="2771800" y="5444181"/>
            <a:ext cx="1478941" cy="108012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5113" b="12201"/>
          <a:stretch/>
        </p:blipFill>
        <p:spPr>
          <a:xfrm>
            <a:off x="6302218" y="4293306"/>
            <a:ext cx="2620324" cy="188888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43002" y="188640"/>
            <a:ext cx="345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Играли в  «северян – кочевников»</a:t>
            </a:r>
            <a:endParaRPr lang="ru-RU" sz="140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91" y="2294988"/>
            <a:ext cx="2217141" cy="1662856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26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1"/>
          <a:stretch/>
        </p:blipFill>
        <p:spPr>
          <a:xfrm>
            <a:off x="6988590" y="3717032"/>
            <a:ext cx="1907704" cy="1484784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/>
          <a:stretch/>
        </p:blipFill>
        <p:spPr>
          <a:xfrm>
            <a:off x="2981353" y="3841958"/>
            <a:ext cx="3347864" cy="288894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1" y="205482"/>
            <a:ext cx="2880320" cy="2160240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30313" b="13250"/>
          <a:stretch/>
        </p:blipFill>
        <p:spPr>
          <a:xfrm>
            <a:off x="227017" y="4674227"/>
            <a:ext cx="2160252" cy="2051487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64242" y="1988840"/>
            <a:ext cx="47477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</a:rPr>
              <a:t>Читали книгу Г. Снегирёва "Про пингвинов</a:t>
            </a:r>
            <a:r>
              <a:rPr lang="ru-RU" sz="1400" dirty="0" smtClean="0">
                <a:solidFill>
                  <a:srgbClr val="7030A0"/>
                </a:solidFill>
              </a:rPr>
              <a:t>",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 </a:t>
            </a:r>
            <a:r>
              <a:rPr lang="ru-RU" sz="1400" dirty="0">
                <a:solidFill>
                  <a:srgbClr val="7030A0"/>
                </a:solidFill>
              </a:rPr>
              <a:t>делились впечатлениями, 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</a:rPr>
              <a:t>узнали кого называют морским леопардом... 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</a:rPr>
              <a:t>Упражнялись в складывании оригами </a:t>
            </a:r>
            <a:r>
              <a:rPr lang="ru-RU" sz="1400" dirty="0" smtClean="0">
                <a:solidFill>
                  <a:srgbClr val="7030A0"/>
                </a:solidFill>
              </a:rPr>
              <a:t>«Пингвин» поэтапно,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 </a:t>
            </a:r>
            <a:r>
              <a:rPr lang="ru-RU" sz="1400" dirty="0">
                <a:solidFill>
                  <a:srgbClr val="7030A0"/>
                </a:solidFill>
              </a:rPr>
              <a:t>по показу </a:t>
            </a:r>
            <a:r>
              <a:rPr lang="ru-RU" sz="1400" dirty="0" smtClean="0">
                <a:solidFill>
                  <a:srgbClr val="7030A0"/>
                </a:solidFill>
              </a:rPr>
              <a:t>воспитателя.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Вот, что у нас получилось! 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Про пингвинов - 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15" y="177936"/>
            <a:ext cx="1539019" cy="102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 пингвинов - 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1" y="2570112"/>
            <a:ext cx="1291872" cy="1748135"/>
          </a:xfrm>
          <a:prstGeom prst="rect">
            <a:avLst/>
          </a:prstGeom>
          <a:ln w="38100">
            <a:solidFill>
              <a:srgbClr val="00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о пингвинов - _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45" y="234330"/>
            <a:ext cx="1199881" cy="16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ро пингвинов - _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46871" r="-310" b="260"/>
          <a:stretch/>
        </p:blipFill>
        <p:spPr bwMode="auto">
          <a:xfrm>
            <a:off x="5096776" y="560949"/>
            <a:ext cx="1891814" cy="12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ро пингвинов - _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40"/>
          <a:stretch/>
        </p:blipFill>
        <p:spPr bwMode="auto">
          <a:xfrm>
            <a:off x="6779390" y="5470150"/>
            <a:ext cx="2106436" cy="12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298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6427" y="393643"/>
            <a:ext cx="3172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Делали аппликацию «Пингвин»</a:t>
            </a:r>
            <a:endParaRPr lang="ru-RU" sz="14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7868" r="7610" b="11558"/>
          <a:stretch/>
        </p:blipFill>
        <p:spPr>
          <a:xfrm rot="16200000">
            <a:off x="2829788" y="3187343"/>
            <a:ext cx="1510308" cy="1028295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t="11820" r="4702" b="4448"/>
          <a:stretch/>
        </p:blipFill>
        <p:spPr>
          <a:xfrm rot="16200000">
            <a:off x="3679641" y="1452708"/>
            <a:ext cx="1481475" cy="1018514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1224" y="4022030"/>
            <a:ext cx="1336405" cy="1002304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5255" b="4004"/>
          <a:stretch/>
        </p:blipFill>
        <p:spPr>
          <a:xfrm rot="16200000">
            <a:off x="7539542" y="5527157"/>
            <a:ext cx="1271807" cy="892347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5271" r="8664" b="12201"/>
          <a:stretch/>
        </p:blipFill>
        <p:spPr>
          <a:xfrm rot="5400000">
            <a:off x="5859258" y="5572529"/>
            <a:ext cx="1252993" cy="894995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280" r="4207" b="8066"/>
          <a:stretch/>
        </p:blipFill>
        <p:spPr>
          <a:xfrm rot="5400000">
            <a:off x="1917652" y="4873490"/>
            <a:ext cx="1451276" cy="104008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3684" r="5313" b="9015"/>
          <a:stretch/>
        </p:blipFill>
        <p:spPr>
          <a:xfrm rot="5400000">
            <a:off x="603220" y="5253031"/>
            <a:ext cx="1441764" cy="1023188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 r="16789" b="2438"/>
          <a:stretch/>
        </p:blipFill>
        <p:spPr>
          <a:xfrm rot="10800000">
            <a:off x="3369798" y="5152622"/>
            <a:ext cx="992355" cy="148084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7009" r="14639" b="3214"/>
          <a:stretch/>
        </p:blipFill>
        <p:spPr>
          <a:xfrm rot="10800000">
            <a:off x="5265367" y="412740"/>
            <a:ext cx="977031" cy="1465547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5084" r="8245" b="2359"/>
          <a:stretch/>
        </p:blipFill>
        <p:spPr>
          <a:xfrm rot="10800000">
            <a:off x="4660626" y="3069758"/>
            <a:ext cx="1067680" cy="1515418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5356" r="11846" b="5561"/>
          <a:stretch/>
        </p:blipFill>
        <p:spPr>
          <a:xfrm rot="10800000">
            <a:off x="4628071" y="4887397"/>
            <a:ext cx="977599" cy="137866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2314" r="441" b="3510"/>
          <a:stretch/>
        </p:blipFill>
        <p:spPr>
          <a:xfrm>
            <a:off x="5849865" y="2212900"/>
            <a:ext cx="1002156" cy="1439935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7559" b="1693"/>
          <a:stretch/>
        </p:blipFill>
        <p:spPr>
          <a:xfrm rot="16200000">
            <a:off x="-76562" y="3602259"/>
            <a:ext cx="1456659" cy="103811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2" b="1484"/>
          <a:stretch/>
        </p:blipFill>
        <p:spPr>
          <a:xfrm rot="10800000">
            <a:off x="7529391" y="2073216"/>
            <a:ext cx="890042" cy="1302955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"/>
          <a:stretch/>
        </p:blipFill>
        <p:spPr>
          <a:xfrm rot="16200000">
            <a:off x="1243001" y="2945591"/>
            <a:ext cx="1416567" cy="101419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8857"/>
          <a:stretch/>
        </p:blipFill>
        <p:spPr>
          <a:xfrm rot="16200000">
            <a:off x="7797568" y="3763181"/>
            <a:ext cx="1312122" cy="93630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 r="5952" b="3296"/>
          <a:stretch/>
        </p:blipFill>
        <p:spPr>
          <a:xfrm rot="16200000">
            <a:off x="1880245" y="1315684"/>
            <a:ext cx="1434933" cy="1009670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385" b="3796"/>
          <a:stretch/>
        </p:blipFill>
        <p:spPr>
          <a:xfrm rot="16200000">
            <a:off x="282868" y="1562552"/>
            <a:ext cx="1332016" cy="94828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5706" r="4231" b="6796"/>
          <a:stretch/>
        </p:blipFill>
        <p:spPr>
          <a:xfrm rot="16200000">
            <a:off x="6402990" y="875311"/>
            <a:ext cx="1263344" cy="90996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8544" b="3798"/>
          <a:stretch/>
        </p:blipFill>
        <p:spPr>
          <a:xfrm rot="5400000">
            <a:off x="7550413" y="529955"/>
            <a:ext cx="1384111" cy="958602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94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r="10001" b="12473"/>
          <a:stretch/>
        </p:blipFill>
        <p:spPr>
          <a:xfrm>
            <a:off x="4369872" y="163354"/>
            <a:ext cx="2173449" cy="1725974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46" y="5168010"/>
            <a:ext cx="2051720" cy="1538790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192526"/>
            <a:ext cx="2055285" cy="1541464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r="14790"/>
          <a:stretch/>
        </p:blipFill>
        <p:spPr>
          <a:xfrm>
            <a:off x="126551" y="5153817"/>
            <a:ext cx="1429136" cy="1552983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06" y="3573086"/>
            <a:ext cx="1940463" cy="1455347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2" y="3513001"/>
            <a:ext cx="1947432" cy="1460574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66541"/>
            <a:ext cx="1610463" cy="1207847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4" y="3490903"/>
            <a:ext cx="2018347" cy="1513760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r="9422"/>
          <a:stretch/>
        </p:blipFill>
        <p:spPr>
          <a:xfrm>
            <a:off x="129458" y="3549034"/>
            <a:ext cx="1584176" cy="1430778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/>
          <a:stretch/>
        </p:blipFill>
        <p:spPr>
          <a:xfrm rot="10800000" flipV="1">
            <a:off x="6739689" y="154069"/>
            <a:ext cx="2196441" cy="1729207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45" y="163354"/>
            <a:ext cx="2232248" cy="1674186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18360"/>
          <a:stretch/>
        </p:blipFill>
        <p:spPr>
          <a:xfrm>
            <a:off x="185837" y="154069"/>
            <a:ext cx="1384882" cy="1616437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36" y="5192526"/>
            <a:ext cx="2019032" cy="1514274"/>
          </a:xfrm>
          <a:prstGeom prst="rect">
            <a:avLst/>
          </a:prstGeom>
          <a:ln w="38100">
            <a:solidFill>
              <a:srgbClr val="FF7C8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1546" y="2407741"/>
            <a:ext cx="526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Наблюдали за изменениями погоды,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 ловили и рассматривали снежинки, делали горку…</a:t>
            </a:r>
          </a:p>
        </p:txBody>
      </p:sp>
    </p:spTree>
    <p:extLst>
      <p:ext uri="{BB962C8B-B14F-4D97-AF65-F5344CB8AC3E}">
        <p14:creationId xmlns:p14="http://schemas.microsoft.com/office/powerpoint/2010/main" val="3274188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292</Words>
  <Application>Microsoft Office PowerPoint</Application>
  <PresentationFormat>Экран (4:3)</PresentationFormat>
  <Paragraphs>56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777</cp:lastModifiedBy>
  <cp:revision>64</cp:revision>
  <dcterms:created xsi:type="dcterms:W3CDTF">2017-01-02T10:52:06Z</dcterms:created>
  <dcterms:modified xsi:type="dcterms:W3CDTF">2017-01-25T08:29:10Z</dcterms:modified>
</cp:coreProperties>
</file>