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57" r:id="rId4"/>
    <p:sldId id="258" r:id="rId5"/>
    <p:sldId id="272" r:id="rId6"/>
    <p:sldId id="285" r:id="rId7"/>
    <p:sldId id="286" r:id="rId8"/>
    <p:sldId id="274" r:id="rId9"/>
    <p:sldId id="287" r:id="rId10"/>
    <p:sldId id="261" r:id="rId11"/>
    <p:sldId id="273" r:id="rId12"/>
    <p:sldId id="288" r:id="rId13"/>
    <p:sldId id="281" r:id="rId14"/>
    <p:sldId id="282" r:id="rId15"/>
    <p:sldId id="289" r:id="rId16"/>
    <p:sldId id="284" r:id="rId17"/>
    <p:sldId id="283" r:id="rId18"/>
    <p:sldId id="277" r:id="rId19"/>
    <p:sldId id="278" r:id="rId20"/>
    <p:sldId id="279" r:id="rId21"/>
    <p:sldId id="29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33"/>
    <a:srgbClr val="CCFFFF"/>
    <a:srgbClr val="FFFF99"/>
    <a:srgbClr val="FFD5D5"/>
    <a:srgbClr val="FFC1C1"/>
    <a:srgbClr val="CC0066"/>
    <a:srgbClr val="FF33CC"/>
    <a:srgbClr val="FF66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04" autoAdjust="0"/>
  </p:normalViewPr>
  <p:slideViewPr>
    <p:cSldViewPr snapToGrid="0">
      <p:cViewPr varScale="1">
        <p:scale>
          <a:sx n="80" d="100"/>
          <a:sy n="80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5C212-200E-4F15-AB54-29357603EF11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F454-7A2C-4208-A429-B6C701C0D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3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F454-7A2C-4208-A429-B6C701C0D22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3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5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3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69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86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8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25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1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13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22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4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5D5"/>
            </a:gs>
            <a:gs pos="25694">
              <a:srgbClr val="FFFF99"/>
            </a:gs>
            <a:gs pos="100000">
              <a:srgbClr val="CC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04759-EEC1-444E-9E18-F0E2FF418CA2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88EE9-2BD3-42B2-89FB-894D22DE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2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image" Target="../media/image103.jpeg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17" Type="http://schemas.openxmlformats.org/officeDocument/2006/relationships/image" Target="../media/image155.jpeg"/><Relationship Id="rId2" Type="http://schemas.openxmlformats.org/officeDocument/2006/relationships/image" Target="../media/image140.jpeg"/><Relationship Id="rId16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5" Type="http://schemas.openxmlformats.org/officeDocument/2006/relationships/image" Target="../media/image15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18" Type="http://schemas.openxmlformats.org/officeDocument/2006/relationships/image" Target="../media/image17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17" Type="http://schemas.openxmlformats.org/officeDocument/2006/relationships/image" Target="../media/image171.jpeg"/><Relationship Id="rId2" Type="http://schemas.openxmlformats.org/officeDocument/2006/relationships/image" Target="../media/image156.jpeg"/><Relationship Id="rId16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5" Type="http://schemas.openxmlformats.org/officeDocument/2006/relationships/image" Target="../media/image169.jpeg"/><Relationship Id="rId10" Type="http://schemas.openxmlformats.org/officeDocument/2006/relationships/image" Target="../media/image164.jpeg"/><Relationship Id="rId19" Type="http://schemas.openxmlformats.org/officeDocument/2006/relationships/image" Target="../media/image173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pn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11" Type="http://schemas.openxmlformats.org/officeDocument/2006/relationships/image" Target="../media/image184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jpeg"/><Relationship Id="rId18" Type="http://schemas.openxmlformats.org/officeDocument/2006/relationships/image" Target="../media/image206.jpg"/><Relationship Id="rId26" Type="http://schemas.openxmlformats.org/officeDocument/2006/relationships/image" Target="../media/image214.jpeg"/><Relationship Id="rId3" Type="http://schemas.openxmlformats.org/officeDocument/2006/relationships/image" Target="../media/image191.jpg"/><Relationship Id="rId21" Type="http://schemas.openxmlformats.org/officeDocument/2006/relationships/image" Target="../media/image209.jpg"/><Relationship Id="rId7" Type="http://schemas.openxmlformats.org/officeDocument/2006/relationships/image" Target="../media/image195.jpeg"/><Relationship Id="rId12" Type="http://schemas.openxmlformats.org/officeDocument/2006/relationships/image" Target="../media/image200.jpeg"/><Relationship Id="rId17" Type="http://schemas.openxmlformats.org/officeDocument/2006/relationships/image" Target="../media/image205.png"/><Relationship Id="rId25" Type="http://schemas.openxmlformats.org/officeDocument/2006/relationships/image" Target="../media/image213.jpeg"/><Relationship Id="rId2" Type="http://schemas.openxmlformats.org/officeDocument/2006/relationships/image" Target="../media/image190.jpeg"/><Relationship Id="rId16" Type="http://schemas.openxmlformats.org/officeDocument/2006/relationships/image" Target="../media/image204.png"/><Relationship Id="rId20" Type="http://schemas.openxmlformats.org/officeDocument/2006/relationships/image" Target="../media/image208.jpg"/><Relationship Id="rId29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11" Type="http://schemas.openxmlformats.org/officeDocument/2006/relationships/image" Target="../media/image199.jpeg"/><Relationship Id="rId24" Type="http://schemas.openxmlformats.org/officeDocument/2006/relationships/image" Target="../media/image212.jpg"/><Relationship Id="rId5" Type="http://schemas.openxmlformats.org/officeDocument/2006/relationships/image" Target="../media/image193.jpg"/><Relationship Id="rId15" Type="http://schemas.openxmlformats.org/officeDocument/2006/relationships/image" Target="../media/image203.jpeg"/><Relationship Id="rId23" Type="http://schemas.openxmlformats.org/officeDocument/2006/relationships/image" Target="../media/image211.jpg"/><Relationship Id="rId28" Type="http://schemas.openxmlformats.org/officeDocument/2006/relationships/image" Target="../media/image216.jpeg"/><Relationship Id="rId10" Type="http://schemas.openxmlformats.org/officeDocument/2006/relationships/image" Target="../media/image198.jpg"/><Relationship Id="rId19" Type="http://schemas.openxmlformats.org/officeDocument/2006/relationships/image" Target="../media/image207.jpeg"/><Relationship Id="rId31" Type="http://schemas.openxmlformats.org/officeDocument/2006/relationships/image" Target="../media/image219.jpg"/><Relationship Id="rId4" Type="http://schemas.openxmlformats.org/officeDocument/2006/relationships/image" Target="../media/image192.jpeg"/><Relationship Id="rId9" Type="http://schemas.openxmlformats.org/officeDocument/2006/relationships/image" Target="../media/image197.png"/><Relationship Id="rId14" Type="http://schemas.openxmlformats.org/officeDocument/2006/relationships/image" Target="../media/image202.jpeg"/><Relationship Id="rId22" Type="http://schemas.openxmlformats.org/officeDocument/2006/relationships/image" Target="../media/image210.jpg"/><Relationship Id="rId27" Type="http://schemas.openxmlformats.org/officeDocument/2006/relationships/image" Target="../media/image215.jpg"/><Relationship Id="rId30" Type="http://schemas.openxmlformats.org/officeDocument/2006/relationships/image" Target="../media/image218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2.png"/><Relationship Id="rId7" Type="http://schemas.openxmlformats.org/officeDocument/2006/relationships/image" Target="../media/image2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11" Type="http://schemas.openxmlformats.org/officeDocument/2006/relationships/image" Target="../media/image230.jpeg"/><Relationship Id="rId5" Type="http://schemas.openxmlformats.org/officeDocument/2006/relationships/image" Target="../media/image224.jpeg"/><Relationship Id="rId10" Type="http://schemas.openxmlformats.org/officeDocument/2006/relationships/image" Target="../media/image229.jpeg"/><Relationship Id="rId4" Type="http://schemas.openxmlformats.org/officeDocument/2006/relationships/image" Target="../media/image223.jpeg"/><Relationship Id="rId9" Type="http://schemas.openxmlformats.org/officeDocument/2006/relationships/image" Target="../media/image2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8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microsoft.com/office/2007/relationships/hdphoto" Target="../media/hdphoto3.wdp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fullrest.ru/upl/73_7162_79434f4fd81ed6bf6857bed8f6a4b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12192003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49" y="-1"/>
            <a:ext cx="324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C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НОЯБРЬ</a:t>
            </a:r>
            <a:endParaRPr lang="ru-RU" sz="4800" b="1" dirty="0">
              <a:solidFill>
                <a:srgbClr val="CC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82" y="295129"/>
            <a:ext cx="3818313" cy="2863735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81" y="3430021"/>
            <a:ext cx="4329914" cy="3247436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3" y="3430020"/>
            <a:ext cx="4329913" cy="3247436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39" y="295129"/>
            <a:ext cx="3818314" cy="2863735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i10.photobucket.com/albums/a143/arandilme/Kronstadt/January2010/DSCN53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63" y="830997"/>
            <a:ext cx="2714549" cy="2035911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09929" y="4119140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C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Этот ноябрь </a:t>
            </a:r>
          </a:p>
          <a:p>
            <a:pPr algn="ctr"/>
            <a:r>
              <a:rPr lang="ru-RU" dirty="0" smtClean="0">
                <a:solidFill>
                  <a:srgbClr val="CC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был снежный</a:t>
            </a:r>
            <a:endParaRPr lang="ru-RU" dirty="0">
              <a:solidFill>
                <a:srgbClr val="CC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-243" r="5608" b="2546"/>
          <a:stretch/>
        </p:blipFill>
        <p:spPr>
          <a:xfrm>
            <a:off x="342641" y="149629"/>
            <a:ext cx="1399344" cy="212805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4849" r="11427" b="2303"/>
          <a:stretch/>
        </p:blipFill>
        <p:spPr>
          <a:xfrm>
            <a:off x="10432912" y="1566390"/>
            <a:ext cx="1620529" cy="232458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2666" r="3993" b="6425"/>
          <a:stretch/>
        </p:blipFill>
        <p:spPr>
          <a:xfrm>
            <a:off x="1982140" y="4135647"/>
            <a:ext cx="1383237" cy="1995054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t="10909" r="15307" b="5697"/>
          <a:stretch/>
        </p:blipFill>
        <p:spPr>
          <a:xfrm>
            <a:off x="8487508" y="2170532"/>
            <a:ext cx="1448686" cy="209389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151" r="2054" b="6425"/>
          <a:stretch/>
        </p:blipFill>
        <p:spPr>
          <a:xfrm>
            <a:off x="5048335" y="3786980"/>
            <a:ext cx="1545765" cy="2261061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t="5334" b="6667"/>
          <a:stretch/>
        </p:blipFill>
        <p:spPr>
          <a:xfrm>
            <a:off x="6805646" y="4131085"/>
            <a:ext cx="1644546" cy="2394065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6545" r="3670" b="5697"/>
          <a:stretch/>
        </p:blipFill>
        <p:spPr>
          <a:xfrm>
            <a:off x="674282" y="2510444"/>
            <a:ext cx="1195931" cy="1745674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970" r="1407" b="1333"/>
          <a:stretch/>
        </p:blipFill>
        <p:spPr>
          <a:xfrm>
            <a:off x="6700004" y="1554480"/>
            <a:ext cx="1435565" cy="2111433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1212" r="2376" b="3273"/>
          <a:stretch/>
        </p:blipFill>
        <p:spPr>
          <a:xfrm>
            <a:off x="10665161" y="4131085"/>
            <a:ext cx="1526839" cy="2253088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t="1940" b="2788"/>
          <a:stretch/>
        </p:blipFill>
        <p:spPr>
          <a:xfrm>
            <a:off x="367432" y="4488874"/>
            <a:ext cx="1437179" cy="2144683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1212" b="3273"/>
          <a:stretch/>
        </p:blipFill>
        <p:spPr>
          <a:xfrm>
            <a:off x="3516281" y="4724288"/>
            <a:ext cx="1308200" cy="1995055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2424" r="1408" b="2545"/>
          <a:stretch/>
        </p:blipFill>
        <p:spPr>
          <a:xfrm>
            <a:off x="4734523" y="1566390"/>
            <a:ext cx="1367240" cy="2061377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2970" r="6259" b="2728"/>
          <a:stretch/>
        </p:blipFill>
        <p:spPr>
          <a:xfrm>
            <a:off x="2293307" y="1644043"/>
            <a:ext cx="1494512" cy="2169273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6546" r="10135" b="849"/>
          <a:stretch/>
        </p:blipFill>
        <p:spPr>
          <a:xfrm>
            <a:off x="9004072" y="217940"/>
            <a:ext cx="1290500" cy="1819081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3151" r="5286" b="6909"/>
          <a:stretch/>
        </p:blipFill>
        <p:spPr>
          <a:xfrm>
            <a:off x="8828302" y="4629840"/>
            <a:ext cx="1466270" cy="2108473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63718" y="310953"/>
            <a:ext cx="6030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Вспомнили , кто такие дикие животные.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Узнали, как они готовятся к зиме. Научились рисовать оленя.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7751" r="3668" b="623"/>
          <a:stretch/>
        </p:blipFill>
        <p:spPr>
          <a:xfrm>
            <a:off x="512947" y="5026457"/>
            <a:ext cx="1778944" cy="135363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880" r="1394" b="3999"/>
          <a:stretch/>
        </p:blipFill>
        <p:spPr>
          <a:xfrm>
            <a:off x="7490055" y="1356251"/>
            <a:ext cx="1976679" cy="1496291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3394" r="1758" b="2061"/>
          <a:stretch/>
        </p:blipFill>
        <p:spPr>
          <a:xfrm>
            <a:off x="5362984" y="2913080"/>
            <a:ext cx="2004092" cy="152954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2425" r="3212" b="2546"/>
          <a:stretch/>
        </p:blipFill>
        <p:spPr>
          <a:xfrm>
            <a:off x="10114840" y="3647502"/>
            <a:ext cx="1810427" cy="134921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5819" r="2122" b="1576"/>
          <a:stretch/>
        </p:blipFill>
        <p:spPr>
          <a:xfrm>
            <a:off x="7692168" y="3237900"/>
            <a:ext cx="2078182" cy="1532559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575" r="3940" b="3515"/>
          <a:stretch/>
        </p:blipFill>
        <p:spPr>
          <a:xfrm>
            <a:off x="2741474" y="3231338"/>
            <a:ext cx="2145959" cy="1577911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6788" r="3757" b="606"/>
          <a:stretch/>
        </p:blipFill>
        <p:spPr>
          <a:xfrm>
            <a:off x="5105528" y="4751266"/>
            <a:ext cx="2082919" cy="157248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8241" r="3213" b="1091"/>
          <a:stretch/>
        </p:blipFill>
        <p:spPr>
          <a:xfrm>
            <a:off x="2857314" y="1229527"/>
            <a:ext cx="2040739" cy="154189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8242" r="3394" b="1818"/>
          <a:stretch/>
        </p:blipFill>
        <p:spPr>
          <a:xfrm>
            <a:off x="7596219" y="5155818"/>
            <a:ext cx="2002273" cy="1485687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7758" r="4849"/>
          <a:stretch/>
        </p:blipFill>
        <p:spPr>
          <a:xfrm>
            <a:off x="9966812" y="2070838"/>
            <a:ext cx="1705125" cy="129501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8000" r="3030" b="849"/>
          <a:stretch/>
        </p:blipFill>
        <p:spPr>
          <a:xfrm>
            <a:off x="356995" y="2913080"/>
            <a:ext cx="2051960" cy="154616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6061" r="3212"/>
          <a:stretch/>
        </p:blipFill>
        <p:spPr>
          <a:xfrm>
            <a:off x="247646" y="916966"/>
            <a:ext cx="2161309" cy="1638957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5334" r="2667" b="3030"/>
          <a:stretch/>
        </p:blipFill>
        <p:spPr>
          <a:xfrm>
            <a:off x="9720433" y="473971"/>
            <a:ext cx="1816205" cy="132278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7029" r="5394" b="3516"/>
          <a:stretch/>
        </p:blipFill>
        <p:spPr>
          <a:xfrm>
            <a:off x="5281356" y="1037588"/>
            <a:ext cx="1999758" cy="151833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7273" r="5279" b="3515"/>
          <a:stretch/>
        </p:blipFill>
        <p:spPr>
          <a:xfrm>
            <a:off x="2783903" y="5121524"/>
            <a:ext cx="2061102" cy="1554273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11394" r="1030"/>
          <a:stretch/>
        </p:blipFill>
        <p:spPr>
          <a:xfrm>
            <a:off x="9961806" y="5216594"/>
            <a:ext cx="1828800" cy="136413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909769" y="129009"/>
            <a:ext cx="6569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Рисовали картину 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«На 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лесной опушке».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Каких ж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ивотных  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каким способом изображать мы выбирали сами.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1" y="255315"/>
            <a:ext cx="3776354" cy="283226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1" y="3747255"/>
            <a:ext cx="3877294" cy="2907971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17" y="1106050"/>
            <a:ext cx="3018411" cy="2263808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17" y="3961012"/>
            <a:ext cx="3592285" cy="269421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54473" y="145564"/>
            <a:ext cx="3084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Освоили новый конструктор и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«домики для кукол»,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которые сшили наши мамы.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30" y="186559"/>
            <a:ext cx="4123113" cy="2319251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31" y="2945752"/>
            <a:ext cx="3609812" cy="2030519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9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0148" y="2026712"/>
            <a:ext cx="1003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Узнали о труде людей по уходу за домашними животными на современной ферме.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Рассказывали о своих домашних питомцах</a:t>
            </a:r>
            <a:r>
              <a:rPr lang="ru-RU" dirty="0" smtClean="0"/>
              <a:t>. </a:t>
            </a:r>
            <a:r>
              <a:rPr lang="ru-RU" dirty="0" smtClean="0">
                <a:solidFill>
                  <a:srgbClr val="C00000"/>
                </a:solidFill>
              </a:rPr>
              <a:t>Делали аппликацию «корова» из геометрических фигур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8081" r="2122" b="2222"/>
          <a:stretch/>
        </p:blipFill>
        <p:spPr>
          <a:xfrm>
            <a:off x="157476" y="3120811"/>
            <a:ext cx="2056172" cy="1449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5353" r="1819"/>
          <a:stretch/>
        </p:blipFill>
        <p:spPr>
          <a:xfrm>
            <a:off x="2723562" y="3273819"/>
            <a:ext cx="2180204" cy="1482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6061" b="4646"/>
          <a:stretch/>
        </p:blipFill>
        <p:spPr>
          <a:xfrm>
            <a:off x="7776275" y="3190084"/>
            <a:ext cx="1980851" cy="1373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7697" r="4667" b="3030"/>
          <a:stretch/>
        </p:blipFill>
        <p:spPr>
          <a:xfrm>
            <a:off x="10043099" y="3511038"/>
            <a:ext cx="1910874" cy="1326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15031" r="7394" b="5212"/>
          <a:stretch/>
        </p:blipFill>
        <p:spPr>
          <a:xfrm>
            <a:off x="549516" y="5073327"/>
            <a:ext cx="1887598" cy="1326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21091" r="6303" b="606"/>
          <a:stretch/>
        </p:blipFill>
        <p:spPr>
          <a:xfrm>
            <a:off x="3524752" y="5079944"/>
            <a:ext cx="2127082" cy="1446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12122" r="7939" b="7636"/>
          <a:stretch/>
        </p:blipFill>
        <p:spPr>
          <a:xfrm>
            <a:off x="9107701" y="5104015"/>
            <a:ext cx="2053823" cy="1446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8485" r="4666" b="4242"/>
          <a:stretch/>
        </p:blipFill>
        <p:spPr>
          <a:xfrm>
            <a:off x="5248846" y="3074907"/>
            <a:ext cx="1916202" cy="1399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10181" r="3394" b="4970"/>
          <a:stretch/>
        </p:blipFill>
        <p:spPr>
          <a:xfrm>
            <a:off x="6202952" y="4935880"/>
            <a:ext cx="2179719" cy="1544336"/>
          </a:xfrm>
          <a:prstGeom prst="rect">
            <a:avLst/>
          </a:prstGeom>
        </p:spPr>
      </p:pic>
      <p:pic>
        <p:nvPicPr>
          <p:cNvPr id="1026" name="Picture 2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9" y="411104"/>
            <a:ext cx="1573472" cy="11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65" y="424498"/>
            <a:ext cx="1575261" cy="11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59" y="413998"/>
            <a:ext cx="1575261" cy="11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31" y="424498"/>
            <a:ext cx="1582650" cy="11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29" y="444361"/>
            <a:ext cx="1591892" cy="11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00" y="474374"/>
            <a:ext cx="1508760" cy="11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Чем удивляла Лукашенко современная белорусская ферм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688" y="460480"/>
            <a:ext cx="1527285" cy="11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17455" r="6486" b="1576"/>
          <a:stretch/>
        </p:blipFill>
        <p:spPr>
          <a:xfrm>
            <a:off x="386251" y="775005"/>
            <a:ext cx="1878839" cy="128592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14546" r="3212" b="1818"/>
          <a:stretch/>
        </p:blipFill>
        <p:spPr>
          <a:xfrm>
            <a:off x="4523874" y="2206509"/>
            <a:ext cx="1966810" cy="131501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4303" r="2666" b="2060"/>
          <a:stretch/>
        </p:blipFill>
        <p:spPr>
          <a:xfrm>
            <a:off x="1514624" y="3553642"/>
            <a:ext cx="1942572" cy="129881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12122" r="4121" b="6424"/>
          <a:stretch/>
        </p:blipFill>
        <p:spPr>
          <a:xfrm>
            <a:off x="7102480" y="3750607"/>
            <a:ext cx="1854162" cy="125351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1152" r="4304" b="4484"/>
          <a:stretch/>
        </p:blipFill>
        <p:spPr>
          <a:xfrm>
            <a:off x="4870641" y="5233206"/>
            <a:ext cx="1877776" cy="131482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1879" r="3394" b="2303"/>
          <a:stretch/>
        </p:blipFill>
        <p:spPr>
          <a:xfrm>
            <a:off x="9901988" y="5128258"/>
            <a:ext cx="2097738" cy="143636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3090" r="4666" b="3273"/>
          <a:stretch/>
        </p:blipFill>
        <p:spPr>
          <a:xfrm>
            <a:off x="525084" y="5183197"/>
            <a:ext cx="1765066" cy="121304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16485" r="5576" b="5697"/>
          <a:stretch/>
        </p:blipFill>
        <p:spPr>
          <a:xfrm>
            <a:off x="9647508" y="1718357"/>
            <a:ext cx="2099018" cy="1400799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12545" r="3031" b="1086"/>
          <a:stretch/>
        </p:blipFill>
        <p:spPr>
          <a:xfrm>
            <a:off x="6884348" y="727861"/>
            <a:ext cx="1993214" cy="138021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04811" y="160974"/>
            <a:ext cx="8284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Рассматривали картины художников о жизни в деревне. Рисовали овечку «Колечко».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img-fotki.yandex.ru/get/4608/g-pestowa.1f/0_7aaa8_98191df_X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988" y="170434"/>
            <a:ext cx="1816211" cy="12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-fotki.yandex.ru/get/4914/103064218.1fc/0_697d1_dd1805cf_ori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60" y="741364"/>
            <a:ext cx="1843277" cy="121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bert Dunc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38" y="3804769"/>
            <a:ext cx="1654488" cy="124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bert Dunc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52" y="5445248"/>
            <a:ext cx="1505501" cy="11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bert Dunc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05" y="3599962"/>
            <a:ext cx="1553845" cy="120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obert Dunc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20" y="2237532"/>
            <a:ext cx="1673225" cy="10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obert Dunca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4" y="5445248"/>
            <a:ext cx="1344440" cy="10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passionforum.ru/upload/002/u250/098/a1cd649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9" y="2316780"/>
            <a:ext cx="1637782" cy="10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f19.ifotki.info/org/faf4f61943ac027f9e97fb7444bf8effb223ed21896372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69" y="2435926"/>
            <a:ext cx="1475893" cy="10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3333" r="4485" b="4970"/>
          <a:stretch/>
        </p:blipFill>
        <p:spPr>
          <a:xfrm>
            <a:off x="456738" y="2070681"/>
            <a:ext cx="6184900" cy="416030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306979" y="332509"/>
            <a:ext cx="489300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66"/>
                </a:solidFill>
              </a:rPr>
              <a:t>Жадина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Пёс шагал по переулку и жевал большую булку.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Подошёл щеночек, попросил кусочек.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Сел пёс, стал гадать – дать или не дать?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Гадал – гадал, жевал – жевал, не дал.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Пришла кошка Мяушка, 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Попросила мякишка.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Встал пёс, стал гадать – дать или не дать?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Гадал – гадал, жевал – жевал, не дал.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Прискакала лягушка, прошептала на ушко,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Попросила лягушка горбушку.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Сел пёс, стал гадать – дать или не дать?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Гадал – гадал, жевал – жевал, не дал.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Подошла курочка, попросила корочку.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Встал пёс, стал гадать – дать или не дать?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Гадал – гадал, жевал – жевал, не дал.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Подошла уточка, постояла минуточку,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Попросила уточка чуточку, только попробовать.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Сел пёс, стал гадать – дать или не дать?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Гадал – гадал, жевал – жевал, не дал.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И сказал: «Я бы дал, да у меня у самого </a:t>
            </a:r>
          </a:p>
          <a:p>
            <a:r>
              <a:rPr lang="ru-RU" dirty="0">
                <a:solidFill>
                  <a:srgbClr val="CC0066"/>
                </a:solidFill>
              </a:rPr>
              <a:t>Б</a:t>
            </a:r>
            <a:r>
              <a:rPr lang="ru-RU" dirty="0" smtClean="0">
                <a:solidFill>
                  <a:srgbClr val="CC0066"/>
                </a:solidFill>
              </a:rPr>
              <a:t>ольше нет ничего!</a:t>
            </a:r>
            <a:endParaRPr lang="ru-RU" dirty="0">
              <a:solidFill>
                <a:srgbClr val="CC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734" y="114300"/>
            <a:ext cx="52365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Уточняли, кого называют домашними животными,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а кого домашними питомцами.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Разбирались, что правда, а что вымысел автора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в </a:t>
            </a:r>
            <a:r>
              <a:rPr lang="ru-RU" dirty="0">
                <a:solidFill>
                  <a:srgbClr val="C00000"/>
                </a:solidFill>
              </a:rPr>
              <a:t>стихотворении «Жадина».</a:t>
            </a:r>
            <a:endParaRPr lang="ru-RU" i="1" dirty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Рассказывали его по мнемокарте. </a:t>
            </a:r>
          </a:p>
        </p:txBody>
      </p:sp>
    </p:spTree>
    <p:extLst>
      <p:ext uri="{BB962C8B-B14F-4D97-AF65-F5344CB8AC3E}">
        <p14:creationId xmlns:p14="http://schemas.microsoft.com/office/powerpoint/2010/main" val="16494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3158" r="4720" b="2082"/>
          <a:stretch/>
        </p:blipFill>
        <p:spPr>
          <a:xfrm>
            <a:off x="6875399" y="207196"/>
            <a:ext cx="1456254" cy="128493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5"/>
          <a:stretch/>
        </p:blipFill>
        <p:spPr>
          <a:xfrm>
            <a:off x="2859410" y="1049770"/>
            <a:ext cx="3824580" cy="249625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" b="4965"/>
          <a:stretch/>
        </p:blipFill>
        <p:spPr>
          <a:xfrm>
            <a:off x="691539" y="2084629"/>
            <a:ext cx="1895301" cy="128016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t="13517" r="16682" b="7809"/>
          <a:stretch/>
        </p:blipFill>
        <p:spPr>
          <a:xfrm>
            <a:off x="7115094" y="1986657"/>
            <a:ext cx="992779" cy="147610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8897257" y="207196"/>
            <a:ext cx="1717964" cy="121746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4" y="224683"/>
            <a:ext cx="1240675" cy="165423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58388" y="110997"/>
            <a:ext cx="42098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 дымковской игрушкой.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Научились лепить индюка и украшать его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манере дымковской росписи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2951" r="1749" b="15727"/>
          <a:stretch/>
        </p:blipFill>
        <p:spPr>
          <a:xfrm>
            <a:off x="195054" y="3762381"/>
            <a:ext cx="4324047" cy="285750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5276" r="5799"/>
          <a:stretch/>
        </p:blipFill>
        <p:spPr>
          <a:xfrm>
            <a:off x="5236189" y="4025355"/>
            <a:ext cx="2895601" cy="259452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/>
          <a:stretch/>
        </p:blipFill>
        <p:spPr>
          <a:xfrm>
            <a:off x="8479756" y="1761748"/>
            <a:ext cx="3533293" cy="238311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5" r="214"/>
          <a:stretch/>
        </p:blipFill>
        <p:spPr>
          <a:xfrm>
            <a:off x="8692690" y="4699759"/>
            <a:ext cx="3320359" cy="198687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6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7516" b="17091"/>
          <a:stretch/>
        </p:blipFill>
        <p:spPr>
          <a:xfrm>
            <a:off x="4945848" y="1501681"/>
            <a:ext cx="3671902" cy="2160079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r="9212"/>
          <a:stretch/>
        </p:blipFill>
        <p:spPr>
          <a:xfrm>
            <a:off x="9136149" y="979560"/>
            <a:ext cx="2730967" cy="268220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" b="12000"/>
          <a:stretch/>
        </p:blipFill>
        <p:spPr>
          <a:xfrm>
            <a:off x="7226300" y="4085238"/>
            <a:ext cx="3526527" cy="235606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99886" y="248306"/>
            <a:ext cx="5235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Мастерили домашних птиц из природного материала.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4365654"/>
            <a:ext cx="2767532" cy="2075650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" y="1621997"/>
            <a:ext cx="2959966" cy="2219974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0182" y="305695"/>
            <a:ext cx="4775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Смотрели замечательную сказку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одного актёра «Про бабу Ягу и сундучок Добра»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95" y="806456"/>
            <a:ext cx="1434405" cy="1008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15030"/>
          <a:stretch/>
        </p:blipFill>
        <p:spPr>
          <a:xfrm>
            <a:off x="4134702" y="2160418"/>
            <a:ext cx="952500" cy="1009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08" y="834246"/>
            <a:ext cx="1028380" cy="981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46" y="810387"/>
            <a:ext cx="770478" cy="1028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38" y="3677662"/>
            <a:ext cx="1109657" cy="1002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3"/>
          <a:stretch/>
        </p:blipFill>
        <p:spPr>
          <a:xfrm>
            <a:off x="9283331" y="786984"/>
            <a:ext cx="1213657" cy="10283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34" y="806456"/>
            <a:ext cx="1428750" cy="981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" y="3718222"/>
            <a:ext cx="1635837" cy="8817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8482" r="28443" b="9496"/>
          <a:stretch/>
        </p:blipFill>
        <p:spPr>
          <a:xfrm>
            <a:off x="317040" y="4970925"/>
            <a:ext cx="1054100" cy="13059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14" y="3691062"/>
            <a:ext cx="893443" cy="9641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4" y="2166761"/>
            <a:ext cx="1365883" cy="10249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46" y="3659396"/>
            <a:ext cx="1498401" cy="9994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36" y="2174251"/>
            <a:ext cx="1217573" cy="10099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68" y="911207"/>
            <a:ext cx="973793" cy="8271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65" y="1390884"/>
            <a:ext cx="1480523" cy="5329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" y="740448"/>
            <a:ext cx="1300871" cy="13008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5"/>
          <a:stretch/>
        </p:blipFill>
        <p:spPr>
          <a:xfrm>
            <a:off x="10627349" y="5175284"/>
            <a:ext cx="1437519" cy="10040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r="11030" b="7636"/>
          <a:stretch/>
        </p:blipFill>
        <p:spPr>
          <a:xfrm>
            <a:off x="7435822" y="5175284"/>
            <a:ext cx="1393513" cy="100241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1669" r="827" b="10918"/>
          <a:stretch/>
        </p:blipFill>
        <p:spPr>
          <a:xfrm>
            <a:off x="8950237" y="5163250"/>
            <a:ext cx="1546751" cy="10103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50" y="5194050"/>
            <a:ext cx="1312718" cy="101779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30" y="5179173"/>
            <a:ext cx="1169990" cy="103266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70504" y="25632"/>
            <a:ext cx="3887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Рассказывали про 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осень по картинкам: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0" t="28804" r="8701" b="16284"/>
          <a:stretch/>
        </p:blipFill>
        <p:spPr>
          <a:xfrm>
            <a:off x="10732409" y="2129965"/>
            <a:ext cx="1380698" cy="9329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43" y="2133902"/>
            <a:ext cx="1462876" cy="96335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14" y="2129965"/>
            <a:ext cx="632339" cy="97427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92" y="2144219"/>
            <a:ext cx="1321432" cy="9900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48" y="2160418"/>
            <a:ext cx="1475472" cy="9738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/>
        </p:blipFill>
        <p:spPr>
          <a:xfrm>
            <a:off x="2978468" y="2183868"/>
            <a:ext cx="1026175" cy="100967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54" y="3677662"/>
            <a:ext cx="1229775" cy="92233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8051" r="4286" b="9965"/>
          <a:stretch/>
        </p:blipFill>
        <p:spPr>
          <a:xfrm>
            <a:off x="4560908" y="5377651"/>
            <a:ext cx="1463582" cy="7959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8"/>
          <a:stretch/>
        </p:blipFill>
        <p:spPr>
          <a:xfrm>
            <a:off x="3169154" y="5200691"/>
            <a:ext cx="1252617" cy="10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1" t="33455" r="1940" b="6667"/>
          <a:stretch/>
        </p:blipFill>
        <p:spPr>
          <a:xfrm>
            <a:off x="482139" y="300789"/>
            <a:ext cx="6383499" cy="2958207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" t="33939" r="3394" b="5939"/>
          <a:stretch/>
        </p:blipFill>
        <p:spPr>
          <a:xfrm>
            <a:off x="5569967" y="3599291"/>
            <a:ext cx="6118166" cy="294051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1300" y="1137277"/>
            <a:ext cx="2760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Самые родные,</a:t>
            </a:r>
            <a:endParaRPr lang="ru-RU" sz="2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Самые любимые,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Наши мамы милые,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Самые красивые!</a:t>
            </a:r>
            <a:endParaRPr lang="ru-RU" sz="2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711" y="422910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Рисовали портреты мам,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делали для них открытки на день Матери.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4262" r="4013" b="4328"/>
          <a:stretch/>
        </p:blipFill>
        <p:spPr>
          <a:xfrm>
            <a:off x="509301" y="1098755"/>
            <a:ext cx="1454521" cy="209494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4363" r="1731" b="6667"/>
          <a:stretch/>
        </p:blipFill>
        <p:spPr>
          <a:xfrm>
            <a:off x="4329529" y="1146793"/>
            <a:ext cx="1612670" cy="230291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4363" r="4121" b="6667"/>
          <a:stretch/>
        </p:blipFill>
        <p:spPr>
          <a:xfrm rot="5400000">
            <a:off x="10090261" y="1475089"/>
            <a:ext cx="2211232" cy="155464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3880" r="6902" b="10060"/>
          <a:stretch/>
        </p:blipFill>
        <p:spPr>
          <a:xfrm>
            <a:off x="6440180" y="1553295"/>
            <a:ext cx="1512916" cy="218327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697" r="7872"/>
          <a:stretch/>
        </p:blipFill>
        <p:spPr>
          <a:xfrm rot="10800000">
            <a:off x="2369145" y="4715494"/>
            <a:ext cx="1414497" cy="207818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697" r="7226" b="2061"/>
          <a:stretch/>
        </p:blipFill>
        <p:spPr>
          <a:xfrm rot="10800000">
            <a:off x="260600" y="3917531"/>
            <a:ext cx="1620434" cy="231407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3879" r="9811" b="6425"/>
          <a:stretch/>
        </p:blipFill>
        <p:spPr>
          <a:xfrm rot="10800000">
            <a:off x="8272398" y="3453524"/>
            <a:ext cx="1562792" cy="212585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3516" r="9381" b="3636"/>
          <a:stretch/>
        </p:blipFill>
        <p:spPr>
          <a:xfrm rot="10800000">
            <a:off x="8307907" y="532711"/>
            <a:ext cx="1406968" cy="204116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3637" r="3939" b="11273"/>
          <a:stretch/>
        </p:blipFill>
        <p:spPr>
          <a:xfrm rot="5400000">
            <a:off x="3983582" y="4254683"/>
            <a:ext cx="2211186" cy="153688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3394" r="9488" b="4484"/>
          <a:stretch/>
        </p:blipFill>
        <p:spPr>
          <a:xfrm>
            <a:off x="2438817" y="1801105"/>
            <a:ext cx="1464790" cy="211642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8001" r="2667" b="5454"/>
          <a:stretch/>
        </p:blipFill>
        <p:spPr>
          <a:xfrm rot="16200000">
            <a:off x="6046634" y="4677796"/>
            <a:ext cx="2220837" cy="152469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878" r="7030" b="5213"/>
          <a:stretch/>
        </p:blipFill>
        <p:spPr>
          <a:xfrm rot="5400000">
            <a:off x="10053933" y="4439466"/>
            <a:ext cx="2225780" cy="161274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979714" y="378823"/>
            <a:ext cx="4794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Наряжали любимые игрушки в красивые наряды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64" y="3751593"/>
            <a:ext cx="6572236" cy="3106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3751592"/>
            <a:ext cx="6572232" cy="3106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1941" y="149041"/>
            <a:ext cx="6135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грали и танцевали вместе с мамами на совместном занятии,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посвящённом дню Матери.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b="17809"/>
          <a:stretch/>
        </p:blipFill>
        <p:spPr>
          <a:xfrm>
            <a:off x="8001804" y="3463566"/>
            <a:ext cx="3846842" cy="2446736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25763" r="7234"/>
          <a:stretch/>
        </p:blipFill>
        <p:spPr>
          <a:xfrm>
            <a:off x="452279" y="4754386"/>
            <a:ext cx="3106773" cy="1897168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2" t="22227"/>
          <a:stretch/>
        </p:blipFill>
        <p:spPr>
          <a:xfrm>
            <a:off x="230615" y="149041"/>
            <a:ext cx="2085801" cy="1916621"/>
          </a:xfrm>
          <a:prstGeom prst="rect">
            <a:avLst/>
          </a:prstGeom>
          <a:ln w="38100"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35548" r="59698" b="24641"/>
          <a:stretch/>
        </p:blipFill>
        <p:spPr>
          <a:xfrm>
            <a:off x="3495081" y="1175329"/>
            <a:ext cx="2232017" cy="1780666"/>
          </a:xfrm>
          <a:prstGeom prst="rect">
            <a:avLst/>
          </a:prstGeom>
          <a:ln w="38100"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3" y="2326943"/>
            <a:ext cx="2498687" cy="1874015"/>
          </a:xfrm>
          <a:prstGeom prst="rect">
            <a:avLst/>
          </a:prstGeom>
          <a:ln w="38100"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65" y="309005"/>
            <a:ext cx="2589704" cy="1942278"/>
          </a:xfrm>
          <a:prstGeom prst="rect">
            <a:avLst/>
          </a:prstGeom>
          <a:ln w="38100"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48" y="4195812"/>
            <a:ext cx="3162334" cy="2371750"/>
          </a:xfrm>
          <a:prstGeom prst="rect">
            <a:avLst/>
          </a:prstGeom>
          <a:ln w="38100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83" y="887302"/>
            <a:ext cx="3148296" cy="2361223"/>
          </a:xfrm>
          <a:prstGeom prst="rect">
            <a:avLst/>
          </a:prstGeom>
          <a:ln w="38100"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0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1665" y="2680570"/>
            <a:ext cx="10509337" cy="2342367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ru-RU" sz="4800" b="1" dirty="0" smtClean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Вот какие мы молодцы!</a:t>
            </a:r>
            <a:endParaRPr lang="ru-RU" sz="4800" b="1" dirty="0">
              <a:solidFill>
                <a:srgbClr val="FF3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3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" y="228598"/>
            <a:ext cx="4749341" cy="3562006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35" y="228598"/>
            <a:ext cx="3388823" cy="2541617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20172" b="-172"/>
          <a:stretch/>
        </p:blipFill>
        <p:spPr>
          <a:xfrm>
            <a:off x="8790279" y="228598"/>
            <a:ext cx="3155113" cy="2541617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" y="4156362"/>
            <a:ext cx="3327861" cy="2495895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3" b="16094"/>
          <a:stretch/>
        </p:blipFill>
        <p:spPr>
          <a:xfrm>
            <a:off x="6189840" y="4462759"/>
            <a:ext cx="3124652" cy="2189497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4" r="8020"/>
          <a:stretch/>
        </p:blipFill>
        <p:spPr>
          <a:xfrm>
            <a:off x="3739749" y="4462758"/>
            <a:ext cx="2184170" cy="2189497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762" r="19867"/>
          <a:stretch/>
        </p:blipFill>
        <p:spPr>
          <a:xfrm>
            <a:off x="9629400" y="4462760"/>
            <a:ext cx="2291053" cy="2189498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16344" y="3073937"/>
            <a:ext cx="581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C0066"/>
                </a:solidFill>
              </a:rPr>
              <a:t>Учились рисовать по клеточкам, слушали звуки в словах, </a:t>
            </a:r>
          </a:p>
          <a:p>
            <a:pPr algn="ctr"/>
            <a:r>
              <a:rPr lang="ru-RU" dirty="0" smtClean="0">
                <a:solidFill>
                  <a:srgbClr val="CC0066"/>
                </a:solidFill>
              </a:rPr>
              <a:t>находили нужный звук в начале, середине и конце слова</a:t>
            </a:r>
            <a:endParaRPr lang="ru-RU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7" t="12606" r="5393" b="3757"/>
          <a:stretch/>
        </p:blipFill>
        <p:spPr>
          <a:xfrm>
            <a:off x="282633" y="656757"/>
            <a:ext cx="3541222" cy="2498407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47899" y="0"/>
            <a:ext cx="245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C0066"/>
                </a:solidFill>
              </a:rPr>
              <a:t>Учили  стихи про осень</a:t>
            </a:r>
            <a:endParaRPr lang="ru-RU" dirty="0">
              <a:solidFill>
                <a:srgbClr val="CC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284" y="3728894"/>
            <a:ext cx="20511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CC0066"/>
                </a:solidFill>
              </a:rPr>
              <a:t>Плещеев</a:t>
            </a:r>
            <a:r>
              <a:rPr lang="ru-RU" dirty="0" smtClean="0">
                <a:solidFill>
                  <a:srgbClr val="CC0066"/>
                </a:solidFill>
              </a:rPr>
              <a:t>. </a:t>
            </a:r>
            <a:r>
              <a:rPr lang="ru-RU" b="1" dirty="0" smtClean="0">
                <a:solidFill>
                  <a:srgbClr val="CC0066"/>
                </a:solidFill>
              </a:rPr>
              <a:t>Осень</a:t>
            </a:r>
            <a:r>
              <a:rPr lang="ru-RU" dirty="0" smtClean="0">
                <a:solidFill>
                  <a:srgbClr val="CC0066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rgbClr val="CC0066"/>
              </a:solidFill>
            </a:endParaRPr>
          </a:p>
          <a:p>
            <a:r>
              <a:rPr lang="ru-RU" dirty="0" smtClean="0">
                <a:solidFill>
                  <a:srgbClr val="CC0066"/>
                </a:solidFill>
              </a:rPr>
              <a:t>Осень наступила, 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Высохли цветы,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И глядят уныло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Голые кусты.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Туча небо кроет,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Солнце не блестит.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Ветер в поле воет.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Дождик моросит.</a:t>
            </a:r>
            <a:endParaRPr lang="ru-RU" dirty="0">
              <a:solidFill>
                <a:srgbClr val="CC006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030" r="1758" b="4727"/>
          <a:stretch/>
        </p:blipFill>
        <p:spPr>
          <a:xfrm>
            <a:off x="6858001" y="3155164"/>
            <a:ext cx="5017233" cy="3498607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32065" y="656757"/>
            <a:ext cx="29910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Улетают, улетели…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Снова белые метели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Снег поднимут от земли.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Улетают, улетели,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Улетели журавли.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Не слыхать кукушки в роще.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 скворечник опустел.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Аист крыльями полощет,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Улетает, улетел.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Лист качается узорный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синей луже на воде.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Ходит грач с грачихой </a:t>
            </a:r>
            <a:r>
              <a:rPr lang="ru-RU" dirty="0">
                <a:solidFill>
                  <a:srgbClr val="002060"/>
                </a:solidFill>
              </a:rPr>
              <a:t>ч</a:t>
            </a:r>
            <a:r>
              <a:rPr lang="ru-RU" dirty="0" smtClean="0">
                <a:solidFill>
                  <a:srgbClr val="002060"/>
                </a:solidFill>
              </a:rPr>
              <a:t>ёрной </a:t>
            </a:r>
          </a:p>
          <a:p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dirty="0" smtClean="0">
                <a:solidFill>
                  <a:srgbClr val="002060"/>
                </a:solidFill>
              </a:rPr>
              <a:t> огороде по гряде.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Осыпаясь пожелтели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Солнца жёлтые лучи.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Улетают, улетели,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Улетели и грачи.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4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1897" y="188641"/>
            <a:ext cx="86757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Любовались золотой хохломой  на выставке, рассматривали иллюстрации и посуду,</a:t>
            </a:r>
          </a:p>
          <a:p>
            <a:pPr algn="ctr"/>
            <a:r>
              <a:rPr lang="ru-RU" sz="14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Продолжали знакомиться с элементами хохломской росписи </a:t>
            </a:r>
          </a:p>
          <a:p>
            <a:pPr algn="ctr"/>
            <a:r>
              <a:rPr lang="ru-RU" sz="14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(листок, завиток, травинка, усики, ягодки – рябинка, смородина, брусничка, клубничка).</a:t>
            </a:r>
          </a:p>
          <a:p>
            <a:pPr algn="ctr"/>
            <a:r>
              <a:rPr lang="ru-RU" sz="14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Пробовали расписывать тарелки, ложки, ковши и кувшины.</a:t>
            </a:r>
          </a:p>
        </p:txBody>
      </p:sp>
      <p:pic>
        <p:nvPicPr>
          <p:cNvPr id="1026" name="Picture 2" descr="C:\Users\Dou4User03\Desktop\в ноябре 2016\IMG_20161118_13364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22" y="1207571"/>
            <a:ext cx="3759973" cy="2819980"/>
          </a:xfrm>
          <a:prstGeom prst="rect">
            <a:avLst/>
          </a:prstGeom>
          <a:ln w="3810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u4User03\Desktop\в ноябре 2016\IMG_20161118_133046_H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1" r="6982" b="3332"/>
          <a:stretch/>
        </p:blipFill>
        <p:spPr bwMode="auto">
          <a:xfrm>
            <a:off x="6522317" y="1426925"/>
            <a:ext cx="1679181" cy="2516133"/>
          </a:xfrm>
          <a:prstGeom prst="rect">
            <a:avLst/>
          </a:prstGeom>
          <a:ln w="3810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u4User03\Desktop\в ноябре 2016\IMG_20161118_141541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8" y="1033643"/>
            <a:ext cx="1534155" cy="115061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u4User03\Desktop\в ноябре 2016\IMG_20161118_141549_HD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4060"/>
          <a:stretch/>
        </p:blipFill>
        <p:spPr bwMode="auto">
          <a:xfrm>
            <a:off x="787503" y="2407656"/>
            <a:ext cx="1332797" cy="138394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ou4User03\Desktop\в ноябре 2016\IMG_20161118_141559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62" y="1033643"/>
            <a:ext cx="1568447" cy="117633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Dou4User03\Desktop\в ноябре 2016\IMG_20161118_141721_HD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/>
          <a:stretch/>
        </p:blipFill>
        <p:spPr bwMode="auto">
          <a:xfrm>
            <a:off x="9067698" y="2730693"/>
            <a:ext cx="1603505" cy="106902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Dou4User03\Desktop\в ноябре 2016\IMG_20161118_141735_HD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42" y="3929116"/>
            <a:ext cx="1692735" cy="126955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Dou4User03\Desktop\в ноябре 2016\IMG_20161118_141747_HD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11" y="5282611"/>
            <a:ext cx="1756543" cy="131740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ou4User03\Desktop\в ноябре 2016\IMG_20161118_141609_HDR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 r="8021" b="6137"/>
          <a:stretch/>
        </p:blipFill>
        <p:spPr bwMode="auto">
          <a:xfrm>
            <a:off x="3819680" y="4447367"/>
            <a:ext cx="1322435" cy="130806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Dou4User03\Desktop\в ноябре 2016\IMG_20161118_141656_HD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9" b="18800"/>
          <a:stretch/>
        </p:blipFill>
        <p:spPr bwMode="auto">
          <a:xfrm>
            <a:off x="7306347" y="5914057"/>
            <a:ext cx="1881398" cy="75281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Dou4User03\Desktop\в ноябре 2016\IMG_20161118_141707_HDR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479"/>
          <a:stretch/>
        </p:blipFill>
        <p:spPr bwMode="auto">
          <a:xfrm>
            <a:off x="8088890" y="4351445"/>
            <a:ext cx="1780561" cy="135652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Dou4User03\Desktop\в ноябре 2016\IMG_20161118_141626_HDR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/>
          <a:stretch/>
        </p:blipFill>
        <p:spPr bwMode="auto">
          <a:xfrm>
            <a:off x="307741" y="5101402"/>
            <a:ext cx="1534155" cy="14591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11054" r="11566" b="5834"/>
          <a:stretch/>
        </p:blipFill>
        <p:spPr>
          <a:xfrm>
            <a:off x="2120300" y="4319135"/>
            <a:ext cx="1423038" cy="138883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22631" b="15688"/>
          <a:stretch/>
        </p:blipFill>
        <p:spPr>
          <a:xfrm>
            <a:off x="243557" y="4014998"/>
            <a:ext cx="1731161" cy="84218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9" r="2667" b="17334"/>
          <a:stretch/>
        </p:blipFill>
        <p:spPr>
          <a:xfrm>
            <a:off x="2176779" y="5968189"/>
            <a:ext cx="1829956" cy="75887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8122" b="12727"/>
          <a:stretch/>
        </p:blipFill>
        <p:spPr>
          <a:xfrm>
            <a:off x="6049884" y="4257638"/>
            <a:ext cx="1831613" cy="84376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24" y="5431269"/>
            <a:ext cx="1647466" cy="123560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814" b="6840"/>
          <a:stretch/>
        </p:blipFill>
        <p:spPr>
          <a:xfrm>
            <a:off x="8402534" y="1243118"/>
            <a:ext cx="1702999" cy="127502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2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1152" r="4848" b="4000"/>
          <a:stretch/>
        </p:blipFill>
        <p:spPr>
          <a:xfrm>
            <a:off x="209863" y="1574434"/>
            <a:ext cx="1911599" cy="1324871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4546" r="2849" b="1090"/>
          <a:stretch/>
        </p:blipFill>
        <p:spPr>
          <a:xfrm>
            <a:off x="10294786" y="2012710"/>
            <a:ext cx="1624097" cy="1128115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12606" r="3394" b="5454"/>
          <a:stretch/>
        </p:blipFill>
        <p:spPr>
          <a:xfrm>
            <a:off x="209863" y="5087389"/>
            <a:ext cx="2120976" cy="146304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8000" r="4303" b="3515"/>
          <a:stretch/>
        </p:blipFill>
        <p:spPr>
          <a:xfrm>
            <a:off x="6216683" y="173880"/>
            <a:ext cx="3059084" cy="226025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5515" r="5030" b="2788"/>
          <a:stretch/>
        </p:blipFill>
        <p:spPr>
          <a:xfrm>
            <a:off x="3140481" y="1951298"/>
            <a:ext cx="1978429" cy="138325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11635" r="6121" b="3515"/>
          <a:stretch/>
        </p:blipFill>
        <p:spPr>
          <a:xfrm>
            <a:off x="4931581" y="5259825"/>
            <a:ext cx="1865470" cy="132168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13091" r="4121" b="2303"/>
          <a:stretch/>
        </p:blipFill>
        <p:spPr>
          <a:xfrm>
            <a:off x="443843" y="3329787"/>
            <a:ext cx="1943259" cy="137845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3879" r="3993" b="8121"/>
          <a:stretch/>
        </p:blipFill>
        <p:spPr>
          <a:xfrm>
            <a:off x="8899332" y="4670165"/>
            <a:ext cx="1123981" cy="161266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485" r="1576" b="3515"/>
          <a:stretch/>
        </p:blipFill>
        <p:spPr>
          <a:xfrm>
            <a:off x="10178262" y="3623295"/>
            <a:ext cx="1806979" cy="1254175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13333" r="3757" b="4970"/>
          <a:stretch/>
        </p:blipFill>
        <p:spPr>
          <a:xfrm>
            <a:off x="7522795" y="2836611"/>
            <a:ext cx="1987113" cy="1361092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10909" r="2848" b="4728"/>
          <a:stretch/>
        </p:blipFill>
        <p:spPr>
          <a:xfrm>
            <a:off x="9660215" y="308441"/>
            <a:ext cx="1940076" cy="132902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0424" r="2667" b="6909"/>
          <a:stretch/>
        </p:blipFill>
        <p:spPr>
          <a:xfrm>
            <a:off x="10228429" y="5359940"/>
            <a:ext cx="1756812" cy="1222598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9697" r="3939" b="5939"/>
          <a:stretch/>
        </p:blipFill>
        <p:spPr>
          <a:xfrm>
            <a:off x="2560321" y="5359940"/>
            <a:ext cx="2028305" cy="1394961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0182" r="3030" b="6666"/>
          <a:stretch/>
        </p:blipFill>
        <p:spPr>
          <a:xfrm>
            <a:off x="2845760" y="3652422"/>
            <a:ext cx="2009455" cy="140661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2182" r="3670" b="5940"/>
          <a:stretch/>
        </p:blipFill>
        <p:spPr>
          <a:xfrm>
            <a:off x="5382606" y="2899306"/>
            <a:ext cx="1362272" cy="1978164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1211" r="5933" b="5212"/>
          <a:stretch/>
        </p:blipFill>
        <p:spPr>
          <a:xfrm>
            <a:off x="7203536" y="4639202"/>
            <a:ext cx="1330864" cy="1968251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8574" y="52156"/>
            <a:ext cx="60212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Узнали, кто такие художники – анималисты.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 творчеством Е. И. Чарушина,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рассматривали книги с его иллюстрациями.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 новым способом изображения –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жёсткой кистью. Рисовали маленьких колючек и пушистиков!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Вот, что получилось! 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12606" r="6484" b="5939"/>
          <a:stretch/>
        </p:blipFill>
        <p:spPr>
          <a:xfrm>
            <a:off x="617469" y="481928"/>
            <a:ext cx="2189231" cy="148004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5655" r="2500" b="5556"/>
          <a:stretch/>
        </p:blipFill>
        <p:spPr>
          <a:xfrm rot="16200000">
            <a:off x="10096026" y="831048"/>
            <a:ext cx="2062770" cy="138799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12363" r="2121" b="4727"/>
          <a:stretch/>
        </p:blipFill>
        <p:spPr>
          <a:xfrm rot="16200000">
            <a:off x="4186321" y="2160739"/>
            <a:ext cx="2002834" cy="1330037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8486" r="2304" b="5939"/>
          <a:stretch/>
        </p:blipFill>
        <p:spPr>
          <a:xfrm rot="16200000">
            <a:off x="7856038" y="4141189"/>
            <a:ext cx="2162911" cy="1479666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9939" r="2848" b="5455"/>
          <a:stretch/>
        </p:blipFill>
        <p:spPr>
          <a:xfrm rot="16200000">
            <a:off x="6186200" y="2563619"/>
            <a:ext cx="1924567" cy="1304221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2122" r="3576" b="3515"/>
          <a:stretch/>
        </p:blipFill>
        <p:spPr>
          <a:xfrm>
            <a:off x="9956507" y="5292664"/>
            <a:ext cx="1955550" cy="1339629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485" r="4848" b="16606"/>
          <a:stretch/>
        </p:blipFill>
        <p:spPr>
          <a:xfrm rot="5400000">
            <a:off x="2304434" y="2652427"/>
            <a:ext cx="1925619" cy="131976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3152" r="8485" b="16121"/>
          <a:stretch/>
        </p:blipFill>
        <p:spPr>
          <a:xfrm rot="16200000">
            <a:off x="8312845" y="1838195"/>
            <a:ext cx="1996078" cy="136768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3637" r="5394" b="14182"/>
          <a:stretch/>
        </p:blipFill>
        <p:spPr>
          <a:xfrm rot="10800000">
            <a:off x="2175192" y="4831364"/>
            <a:ext cx="2090156" cy="145197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1212" r="10485" b="18546"/>
          <a:stretch/>
        </p:blipFill>
        <p:spPr>
          <a:xfrm rot="5400000">
            <a:off x="-11422" y="2788554"/>
            <a:ext cx="2121630" cy="1463041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14788" r="3757"/>
          <a:stretch/>
        </p:blipFill>
        <p:spPr>
          <a:xfrm rot="16200000">
            <a:off x="6323568" y="5037087"/>
            <a:ext cx="1885318" cy="1304506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5758"/>
          <a:stretch/>
        </p:blipFill>
        <p:spPr>
          <a:xfrm rot="16200000">
            <a:off x="10207926" y="3322133"/>
            <a:ext cx="2016582" cy="1385819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5091" r="11105" b="2060"/>
          <a:stretch/>
        </p:blipFill>
        <p:spPr>
          <a:xfrm rot="10800000">
            <a:off x="444858" y="4840607"/>
            <a:ext cx="1267226" cy="1845428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4605" r="14983" b="7152"/>
          <a:stretch/>
        </p:blipFill>
        <p:spPr>
          <a:xfrm>
            <a:off x="4544528" y="4275118"/>
            <a:ext cx="1544257" cy="2204351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330328" y="234004"/>
            <a:ext cx="65069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 новой игрой «Танграм».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Упражнялись в разрезывании квадрата на геометрические фигуры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Разной величины и составлении из них диких животных.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r="23212" b="6909"/>
          <a:stretch/>
        </p:blipFill>
        <p:spPr>
          <a:xfrm>
            <a:off x="224768" y="2668381"/>
            <a:ext cx="1583034" cy="188784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t="4363" r="15394" b="1576"/>
          <a:stretch/>
        </p:blipFill>
        <p:spPr>
          <a:xfrm>
            <a:off x="2090477" y="1770391"/>
            <a:ext cx="1618037" cy="191401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18848" b="4485"/>
          <a:stretch/>
        </p:blipFill>
        <p:spPr>
          <a:xfrm>
            <a:off x="6381887" y="2210760"/>
            <a:ext cx="1513701" cy="190542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17212" r="13576" b="9091"/>
          <a:stretch/>
        </p:blipFill>
        <p:spPr>
          <a:xfrm>
            <a:off x="224768" y="4976330"/>
            <a:ext cx="2138197" cy="163319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7031" r="9394" b="7394"/>
          <a:stretch/>
        </p:blipFill>
        <p:spPr>
          <a:xfrm>
            <a:off x="8289170" y="266007"/>
            <a:ext cx="1967626" cy="178553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2424" r="17394" b="5212"/>
          <a:stretch/>
        </p:blipFill>
        <p:spPr>
          <a:xfrm>
            <a:off x="4937759" y="4816080"/>
            <a:ext cx="1562793" cy="179344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10425" r="10903" b="9333"/>
          <a:stretch/>
        </p:blipFill>
        <p:spPr>
          <a:xfrm>
            <a:off x="4210940" y="3154189"/>
            <a:ext cx="1810953" cy="154094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2" t="4849" r="21939" b="3758"/>
          <a:stretch/>
        </p:blipFill>
        <p:spPr>
          <a:xfrm>
            <a:off x="10185394" y="2210760"/>
            <a:ext cx="1546167" cy="208180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7515" r="14849" b="4243"/>
          <a:stretch/>
        </p:blipFill>
        <p:spPr>
          <a:xfrm>
            <a:off x="6759744" y="4858190"/>
            <a:ext cx="1529426" cy="145355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 t="8242" r="14849" b="6182"/>
          <a:stretch/>
        </p:blipFill>
        <p:spPr>
          <a:xfrm>
            <a:off x="8146801" y="2812599"/>
            <a:ext cx="1536167" cy="174362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8" t="3878" r="22485" b="3394"/>
          <a:stretch/>
        </p:blipFill>
        <p:spPr>
          <a:xfrm>
            <a:off x="10234169" y="4642976"/>
            <a:ext cx="1507186" cy="188398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1" t="5576" r="24486" b="7152"/>
          <a:stretch/>
        </p:blipFill>
        <p:spPr>
          <a:xfrm>
            <a:off x="2595536" y="4039068"/>
            <a:ext cx="1470927" cy="227267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r="21940" b="10061"/>
          <a:stretch/>
        </p:blipFill>
        <p:spPr>
          <a:xfrm>
            <a:off x="8465189" y="4896197"/>
            <a:ext cx="1311529" cy="187867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43360" y="457200"/>
            <a:ext cx="6048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Научились лепить оленя из формы «морковка»,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дополняли образ природным материалом, веточками берёзы.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Получилось очень похоже!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48" y="4953218"/>
            <a:ext cx="2015951" cy="151196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92" y="3578634"/>
            <a:ext cx="2152722" cy="161454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742" y="5022146"/>
            <a:ext cx="1924049" cy="144303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84" y="4263642"/>
            <a:ext cx="2022679" cy="151700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61" y="2947376"/>
            <a:ext cx="2082730" cy="156204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8" y="4509424"/>
            <a:ext cx="2239943" cy="167995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46" y="2915374"/>
            <a:ext cx="2081216" cy="156091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9" y="164534"/>
            <a:ext cx="2151611" cy="16137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46" y="1007787"/>
            <a:ext cx="2054548" cy="154091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8" y="2036428"/>
            <a:ext cx="2070847" cy="155313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307" y="1344979"/>
            <a:ext cx="2215384" cy="166153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61" y="2248220"/>
            <a:ext cx="2022123" cy="151659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16" y="844772"/>
            <a:ext cx="1941415" cy="145606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79" y="281961"/>
            <a:ext cx="2022679" cy="151700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197360" y="199208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со сказкой «Лиса и Журавль».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Проверяли правдивость сказки опытным путём.</a:t>
            </a:r>
            <a:endParaRPr lang="ru-RU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14638</TotalTime>
  <Words>672</Words>
  <Application>Microsoft Office PowerPoint</Application>
  <PresentationFormat>Широкоэкранный</PresentationFormat>
  <Paragraphs>110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59</cp:revision>
  <dcterms:created xsi:type="dcterms:W3CDTF">2016-11-22T17:25:38Z</dcterms:created>
  <dcterms:modified xsi:type="dcterms:W3CDTF">2016-12-06T04:35:13Z</dcterms:modified>
</cp:coreProperties>
</file>