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66" r:id="rId6"/>
    <p:sldId id="259" r:id="rId7"/>
    <p:sldId id="260" r:id="rId8"/>
    <p:sldId id="268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66FF33"/>
    <a:srgbClr val="66FFFF"/>
    <a:srgbClr val="FF3300"/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6" autoAdjust="0"/>
    <p:restoredTop sz="94660"/>
  </p:normalViewPr>
  <p:slideViewPr>
    <p:cSldViewPr>
      <p:cViewPr varScale="1">
        <p:scale>
          <a:sx n="65" d="100"/>
          <a:sy n="65" d="100"/>
        </p:scale>
        <p:origin x="46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99"/>
            </a:gs>
            <a:gs pos="45000">
              <a:srgbClr val="66FFFF"/>
            </a:gs>
            <a:gs pos="96000">
              <a:srgbClr val="FFFF99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jpeg"/><Relationship Id="rId13" Type="http://schemas.openxmlformats.org/officeDocument/2006/relationships/image" Target="../media/image133.png"/><Relationship Id="rId3" Type="http://schemas.openxmlformats.org/officeDocument/2006/relationships/image" Target="../media/image123.jpeg"/><Relationship Id="rId7" Type="http://schemas.openxmlformats.org/officeDocument/2006/relationships/image" Target="../media/image127.jpeg"/><Relationship Id="rId12" Type="http://schemas.openxmlformats.org/officeDocument/2006/relationships/image" Target="../media/image132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5" Type="http://schemas.openxmlformats.org/officeDocument/2006/relationships/image" Target="../media/image125.jpeg"/><Relationship Id="rId10" Type="http://schemas.openxmlformats.org/officeDocument/2006/relationships/image" Target="../media/image130.png"/><Relationship Id="rId4" Type="http://schemas.openxmlformats.org/officeDocument/2006/relationships/image" Target="../media/image124.jpeg"/><Relationship Id="rId9" Type="http://schemas.openxmlformats.org/officeDocument/2006/relationships/image" Target="../media/image129.jpeg"/><Relationship Id="rId14" Type="http://schemas.openxmlformats.org/officeDocument/2006/relationships/image" Target="../media/image1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png"/><Relationship Id="rId11" Type="http://schemas.openxmlformats.org/officeDocument/2006/relationships/image" Target="../media/image143.png"/><Relationship Id="rId5" Type="http://schemas.openxmlformats.org/officeDocument/2006/relationships/image" Target="../media/image138.png"/><Relationship Id="rId10" Type="http://schemas.openxmlformats.org/officeDocument/2006/relationships/image" Target="../media/image142.png"/><Relationship Id="rId4" Type="http://schemas.openxmlformats.org/officeDocument/2006/relationships/image" Target="../media/image137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5.png"/><Relationship Id="rId2" Type="http://schemas.openxmlformats.org/officeDocument/2006/relationships/image" Target="../media/image21.jpe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3.pn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" Type="http://schemas.openxmlformats.org/officeDocument/2006/relationships/image" Target="../media/image49.jpeg"/><Relationship Id="rId16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18" Type="http://schemas.openxmlformats.org/officeDocument/2006/relationships/image" Target="../media/image95.pn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12" Type="http://schemas.openxmlformats.org/officeDocument/2006/relationships/image" Target="../media/image89.jpeg"/><Relationship Id="rId17" Type="http://schemas.openxmlformats.org/officeDocument/2006/relationships/image" Target="../media/image94.png"/><Relationship Id="rId2" Type="http://schemas.openxmlformats.org/officeDocument/2006/relationships/image" Target="../media/image79.jpeg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11" Type="http://schemas.openxmlformats.org/officeDocument/2006/relationships/image" Target="../media/image88.jpeg"/><Relationship Id="rId5" Type="http://schemas.openxmlformats.org/officeDocument/2006/relationships/image" Target="../media/image82.jpeg"/><Relationship Id="rId15" Type="http://schemas.openxmlformats.org/officeDocument/2006/relationships/image" Target="../media/image92.png"/><Relationship Id="rId10" Type="http://schemas.openxmlformats.org/officeDocument/2006/relationships/image" Target="../media/image87.jpeg"/><Relationship Id="rId19" Type="http://schemas.openxmlformats.org/officeDocument/2006/relationships/image" Target="../media/image96.png"/><Relationship Id="rId4" Type="http://schemas.openxmlformats.org/officeDocument/2006/relationships/image" Target="../media/image81.jpeg"/><Relationship Id="rId9" Type="http://schemas.openxmlformats.org/officeDocument/2006/relationships/image" Target="../media/image86.jpeg"/><Relationship Id="rId14" Type="http://schemas.openxmlformats.org/officeDocument/2006/relationships/image" Target="../media/image9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13" Type="http://schemas.openxmlformats.org/officeDocument/2006/relationships/image" Target="../media/image108.jpeg"/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12" Type="http://schemas.openxmlformats.org/officeDocument/2006/relationships/image" Target="../media/image107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11" Type="http://schemas.openxmlformats.org/officeDocument/2006/relationships/image" Target="../media/image106.jpeg"/><Relationship Id="rId5" Type="http://schemas.openxmlformats.org/officeDocument/2006/relationships/image" Target="../media/image100.jpeg"/><Relationship Id="rId15" Type="http://schemas.openxmlformats.org/officeDocument/2006/relationships/image" Target="../media/image110.png"/><Relationship Id="rId10" Type="http://schemas.openxmlformats.org/officeDocument/2006/relationships/image" Target="../media/image105.jpeg"/><Relationship Id="rId4" Type="http://schemas.openxmlformats.org/officeDocument/2006/relationships/image" Target="../media/image99.jpeg"/><Relationship Id="rId9" Type="http://schemas.openxmlformats.org/officeDocument/2006/relationships/image" Target="../media/image104.jpeg"/><Relationship Id="rId14" Type="http://schemas.openxmlformats.org/officeDocument/2006/relationships/image" Target="../media/image10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12" Type="http://schemas.openxmlformats.org/officeDocument/2006/relationships/image" Target="../media/image121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11" Type="http://schemas.openxmlformats.org/officeDocument/2006/relationships/image" Target="../media/image120.png"/><Relationship Id="rId5" Type="http://schemas.openxmlformats.org/officeDocument/2006/relationships/image" Target="../media/image114.jpeg"/><Relationship Id="rId10" Type="http://schemas.openxmlformats.org/officeDocument/2006/relationships/image" Target="../media/image119.png"/><Relationship Id="rId4" Type="http://schemas.openxmlformats.org/officeDocument/2006/relationships/image" Target="../media/image113.jpeg"/><Relationship Id="rId9" Type="http://schemas.openxmlformats.org/officeDocument/2006/relationships/image" Target="../media/image1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50" y="2082856"/>
            <a:ext cx="3474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66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ОКТЯБРЬ</a:t>
            </a:r>
            <a:endParaRPr lang="ru-RU" sz="4800" b="1" dirty="0">
              <a:solidFill>
                <a:srgbClr val="FF66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50" name="Picture 2" descr="http://www.fonstola.ru/pic/201211/1440x900/fonstola.ru-83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99" y="129390"/>
            <a:ext cx="3274730" cy="204670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9343" y="89967"/>
            <a:ext cx="4121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Собирали осенние листья,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семена и плоды деревьев,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мастерили из них красивые поделки</a:t>
            </a:r>
            <a:endParaRPr lang="ru-RU" sz="1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99" y="2913853"/>
            <a:ext cx="1835862" cy="1376897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3800"/>
          <a:stretch/>
        </p:blipFill>
        <p:spPr>
          <a:xfrm>
            <a:off x="6070787" y="3037207"/>
            <a:ext cx="1269795" cy="188960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3800" r="8001"/>
          <a:stretch/>
        </p:blipFill>
        <p:spPr>
          <a:xfrm>
            <a:off x="7665217" y="4345463"/>
            <a:ext cx="1275669" cy="185518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1701"/>
          <a:stretch/>
        </p:blipFill>
        <p:spPr>
          <a:xfrm>
            <a:off x="2326997" y="3317325"/>
            <a:ext cx="2022346" cy="1433318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"/>
          <a:stretch/>
        </p:blipFill>
        <p:spPr>
          <a:xfrm>
            <a:off x="797098" y="5154115"/>
            <a:ext cx="2014532" cy="1485203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5201"/>
          <a:stretch/>
        </p:blipFill>
        <p:spPr>
          <a:xfrm>
            <a:off x="4554946" y="1563028"/>
            <a:ext cx="1310238" cy="201268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580" y="1613029"/>
            <a:ext cx="1641366" cy="123102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/>
          <a:stretch/>
        </p:blipFill>
        <p:spPr>
          <a:xfrm>
            <a:off x="3533273" y="5048771"/>
            <a:ext cx="1632140" cy="1258729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45" y="5348017"/>
            <a:ext cx="1772526" cy="132939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691" y="721155"/>
            <a:ext cx="908606" cy="8631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67358">
            <a:off x="7865263" y="3118832"/>
            <a:ext cx="908606" cy="86317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743" y="3880652"/>
            <a:ext cx="908606" cy="8631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33034">
            <a:off x="8236685" y="277060"/>
            <a:ext cx="871954" cy="82835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5902">
            <a:off x="72580" y="4348920"/>
            <a:ext cx="908606" cy="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74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61" y="229361"/>
            <a:ext cx="2592288" cy="1944216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65" y="229361"/>
            <a:ext cx="2555244" cy="1916433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808" y="230514"/>
            <a:ext cx="2555244" cy="1916433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51" y="2407034"/>
            <a:ext cx="2611890" cy="1958917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63" y="2407035"/>
            <a:ext cx="2611889" cy="1958917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11150"/>
          <a:stretch/>
        </p:blipFill>
        <p:spPr>
          <a:xfrm>
            <a:off x="205108" y="4659444"/>
            <a:ext cx="3969219" cy="1906687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30050" r="15350" b="17451"/>
          <a:stretch/>
        </p:blipFill>
        <p:spPr>
          <a:xfrm>
            <a:off x="3208688" y="2409586"/>
            <a:ext cx="2699785" cy="1956366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1" r="7476" b="17451"/>
          <a:stretch/>
        </p:blipFill>
        <p:spPr>
          <a:xfrm>
            <a:off x="4952935" y="4659444"/>
            <a:ext cx="3930216" cy="1906687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11778">
            <a:off x="2514246" y="3775071"/>
            <a:ext cx="954885" cy="9071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83" y="3566538"/>
            <a:ext cx="1174981" cy="1116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058" y="1560301"/>
            <a:ext cx="1164715" cy="110647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44638">
            <a:off x="5488148" y="1662297"/>
            <a:ext cx="1017889" cy="9669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407" y="5487338"/>
            <a:ext cx="1276345" cy="12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06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8" t="35300" r="23226" b="16401"/>
          <a:stretch/>
        </p:blipFill>
        <p:spPr>
          <a:xfrm>
            <a:off x="5043290" y="908720"/>
            <a:ext cx="3790230" cy="3058783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7" t="31100" r="20863" b="21651"/>
          <a:stretch/>
        </p:blipFill>
        <p:spPr>
          <a:xfrm>
            <a:off x="377144" y="692696"/>
            <a:ext cx="4096455" cy="230425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00" t="36350" r="24013" b="43700"/>
          <a:stretch/>
        </p:blipFill>
        <p:spPr>
          <a:xfrm>
            <a:off x="263246" y="3848957"/>
            <a:ext cx="4302395" cy="166827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44750" r="24801" b="30051"/>
          <a:stretch/>
        </p:blipFill>
        <p:spPr>
          <a:xfrm>
            <a:off x="4975045" y="4653136"/>
            <a:ext cx="3888235" cy="198548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15816" y="116632"/>
            <a:ext cx="3089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Смотрели кукольный театр</a:t>
            </a:r>
            <a:endParaRPr lang="ru-RU" sz="1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44" y="5455101"/>
            <a:ext cx="1084050" cy="1124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46" y="2648557"/>
            <a:ext cx="941089" cy="8940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713" y="3246855"/>
            <a:ext cx="1517154" cy="14412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6931">
            <a:off x="7756400" y="64726"/>
            <a:ext cx="1055110" cy="10023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12872" flipV="1">
            <a:off x="8103150" y="3760262"/>
            <a:ext cx="966151" cy="9178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76479">
            <a:off x="2395403" y="5662159"/>
            <a:ext cx="1040824" cy="98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09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14026" y="106489"/>
            <a:ext cx="50209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Вместе с воспитателем  сделали из листьев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«Красивого павлина» и другие аппликации </a:t>
            </a:r>
            <a:endParaRPr lang="ru-RU" sz="1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3" y="1037784"/>
            <a:ext cx="2075723" cy="155679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72" y="1073788"/>
            <a:ext cx="2051720" cy="153879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6" y="3037600"/>
            <a:ext cx="2051720" cy="153879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72" y="3068960"/>
            <a:ext cx="2051720" cy="153879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23" y="5080639"/>
            <a:ext cx="2075723" cy="155679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172" y="5098641"/>
            <a:ext cx="2051720" cy="153879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080639"/>
            <a:ext cx="2075723" cy="155679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E:\октябрь 2016\IMG_20161031_160405_HD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911" y="1221916"/>
            <a:ext cx="2539376" cy="338583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79" y="106871"/>
            <a:ext cx="908606" cy="863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98784">
            <a:off x="5799088" y="4425040"/>
            <a:ext cx="908606" cy="86317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98150">
            <a:off x="2277001" y="2288235"/>
            <a:ext cx="908606" cy="8631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016" y="5774255"/>
            <a:ext cx="908606" cy="8631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06" y="29231"/>
            <a:ext cx="908606" cy="8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347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5789" y="148602"/>
            <a:ext cx="7165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Принимали участие в семейном творчестве «Осенняя фантазия»</a:t>
            </a:r>
            <a:endParaRPr lang="ru-RU" sz="1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Picture 3" descr="E:\октябрь 2016\IMG_20161031_161638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3" t="4905" r="20782"/>
          <a:stretch/>
        </p:blipFill>
        <p:spPr bwMode="auto">
          <a:xfrm>
            <a:off x="7505792" y="1192512"/>
            <a:ext cx="1436347" cy="144559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октябрь 2016\IMG_20161031_161749_HD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990" y="986703"/>
            <a:ext cx="1987745" cy="1490809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E:\октябрь 2016\IMG_20161031_161900_HD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960" y="4891039"/>
            <a:ext cx="1280405" cy="170720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E:\октябрь 2016\IMG_20161031_161933_HD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35" y="3152047"/>
            <a:ext cx="1320801" cy="1761068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E:\октябрь 2016\IMG_20161031_162036_HD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93" y="2741263"/>
            <a:ext cx="1995834" cy="149687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E:\октябрь 2016\IMG_20161031_162141_HDR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693" y="4913115"/>
            <a:ext cx="1951826" cy="146387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E:\октябрь 2016\IMG_20161031_162228_HDR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916" y="2638107"/>
            <a:ext cx="1366458" cy="182194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E:\октябрь 2016\IMG_20161031_160239_HDR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95" y="3030155"/>
            <a:ext cx="1435281" cy="1913708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 descr="E:\октябрь 2016\IMG_20161031_160311_HDR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35" y="5181106"/>
            <a:ext cx="1891114" cy="1418335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784" y="871927"/>
            <a:ext cx="1783149" cy="133736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7" descr="E:\октябрь 2016\IMG_20161031_162015_HDR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2"/>
          <a:stretch/>
        </p:blipFill>
        <p:spPr bwMode="auto">
          <a:xfrm>
            <a:off x="294744" y="5333654"/>
            <a:ext cx="1402090" cy="982351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08" y="1387075"/>
            <a:ext cx="1691680" cy="126876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079" y="106871"/>
            <a:ext cx="908606" cy="8631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27687">
            <a:off x="96535" y="247512"/>
            <a:ext cx="1098433" cy="104351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959" y="4077072"/>
            <a:ext cx="1056747" cy="10039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48436">
            <a:off x="3568623" y="3972391"/>
            <a:ext cx="908606" cy="8631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480" y="6093275"/>
            <a:ext cx="677125" cy="64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483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49700"/>
            <a:ext cx="54264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Узнали, какие птицы называются перелётными,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Учились изображать лебедей</a:t>
            </a:r>
            <a:endParaRPr lang="ru-RU" sz="1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3250" r="7476" b="5901"/>
          <a:stretch/>
        </p:blipFill>
        <p:spPr>
          <a:xfrm>
            <a:off x="6426694" y="185633"/>
            <a:ext cx="2531304" cy="1771913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" r="1176"/>
          <a:stretch/>
        </p:blipFill>
        <p:spPr>
          <a:xfrm>
            <a:off x="217920" y="868239"/>
            <a:ext cx="1658884" cy="1224334"/>
          </a:xfrm>
          <a:prstGeom prst="rect">
            <a:avLst/>
          </a:prstGeom>
          <a:ln w="57150">
            <a:solidFill>
              <a:srgbClr val="66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" b="3800"/>
          <a:stretch/>
        </p:blipFill>
        <p:spPr>
          <a:xfrm>
            <a:off x="390785" y="2893456"/>
            <a:ext cx="1820037" cy="1350290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81" y="1344834"/>
            <a:ext cx="1786412" cy="1339809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70" y="1110789"/>
            <a:ext cx="1582737" cy="1187052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840" y="2283412"/>
            <a:ext cx="1499659" cy="112474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80" y="5314748"/>
            <a:ext cx="1698724" cy="1274043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822" y="4569717"/>
            <a:ext cx="1661403" cy="1246052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26" y="2903433"/>
            <a:ext cx="1759444" cy="1319583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884" y="5360219"/>
            <a:ext cx="1554454" cy="1165840"/>
          </a:xfrm>
          <a:prstGeom prst="rect">
            <a:avLst/>
          </a:prstGeom>
          <a:ln w="57150">
            <a:solidFill>
              <a:srgbClr val="66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96" y="3906218"/>
            <a:ext cx="1769331" cy="1326998"/>
          </a:xfrm>
          <a:prstGeom prst="rect">
            <a:avLst/>
          </a:prstGeom>
          <a:ln w="57150">
            <a:solidFill>
              <a:srgbClr val="FFFF99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785" y="3670405"/>
            <a:ext cx="1270261" cy="952696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12" y="5572257"/>
            <a:ext cx="1448795" cy="1086596"/>
          </a:xfrm>
          <a:prstGeom prst="rect">
            <a:avLst/>
          </a:prstGeom>
          <a:ln w="57150">
            <a:solidFill>
              <a:srgbClr val="66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5385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534" y="66881"/>
            <a:ext cx="48734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Познакомились с пейзажем,  узнали,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что  вдали предметы кажутся маленькими,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учились изображать «Осенний пейзаж» </a:t>
            </a:r>
            <a:endParaRPr lang="ru-RU" sz="1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/>
          <a:stretch/>
        </p:blipFill>
        <p:spPr>
          <a:xfrm>
            <a:off x="279362" y="1069748"/>
            <a:ext cx="1097191" cy="1520718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/>
          <a:stretch/>
        </p:blipFill>
        <p:spPr>
          <a:xfrm>
            <a:off x="7854492" y="259555"/>
            <a:ext cx="1080120" cy="1475584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425" y="930444"/>
            <a:ext cx="1113588" cy="1484784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r="1000"/>
          <a:stretch/>
        </p:blipFill>
        <p:spPr>
          <a:xfrm>
            <a:off x="7928491" y="2386432"/>
            <a:ext cx="975796" cy="1346873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/>
          <a:stretch/>
        </p:blipFill>
        <p:spPr>
          <a:xfrm>
            <a:off x="2999098" y="1078051"/>
            <a:ext cx="1152128" cy="1596862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05" y="3153788"/>
            <a:ext cx="1167594" cy="1556792"/>
          </a:xfrm>
          <a:prstGeom prst="rect">
            <a:avLst/>
          </a:prstGeom>
          <a:ln w="57150">
            <a:solidFill>
              <a:srgbClr val="FF33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873" y="3932184"/>
            <a:ext cx="1059582" cy="141277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0"/>
          <a:stretch/>
        </p:blipFill>
        <p:spPr>
          <a:xfrm>
            <a:off x="7700731" y="4530622"/>
            <a:ext cx="1175082" cy="162867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800" r="5201"/>
          <a:stretch/>
        </p:blipFill>
        <p:spPr>
          <a:xfrm>
            <a:off x="3353741" y="3077084"/>
            <a:ext cx="990884" cy="1354993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r="5201"/>
          <a:stretch/>
        </p:blipFill>
        <p:spPr>
          <a:xfrm>
            <a:off x="6137578" y="5064868"/>
            <a:ext cx="1076948" cy="1554059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t="1701"/>
          <a:stretch/>
        </p:blipFill>
        <p:spPr>
          <a:xfrm>
            <a:off x="6602458" y="2736354"/>
            <a:ext cx="1058079" cy="1484784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" r="3129"/>
          <a:stretch/>
        </p:blipFill>
        <p:spPr>
          <a:xfrm>
            <a:off x="801615" y="5065625"/>
            <a:ext cx="1121579" cy="1570860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1" r="2401"/>
          <a:stretch/>
        </p:blipFill>
        <p:spPr>
          <a:xfrm>
            <a:off x="3507311" y="4957304"/>
            <a:ext cx="1046150" cy="1556792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8001" b="1701"/>
          <a:stretch/>
        </p:blipFill>
        <p:spPr>
          <a:xfrm>
            <a:off x="5142855" y="341301"/>
            <a:ext cx="937963" cy="1393838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750" r="5201"/>
          <a:stretch/>
        </p:blipFill>
        <p:spPr>
          <a:xfrm>
            <a:off x="4696023" y="2074498"/>
            <a:ext cx="914682" cy="1323711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3800" r="9401" b="2751"/>
          <a:stretch/>
        </p:blipFill>
        <p:spPr>
          <a:xfrm>
            <a:off x="1667080" y="1930886"/>
            <a:ext cx="1104125" cy="1610936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750" r="5201" b="1701"/>
          <a:stretch/>
        </p:blipFill>
        <p:spPr>
          <a:xfrm>
            <a:off x="4907317" y="3932184"/>
            <a:ext cx="934728" cy="1329066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896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5119" y="92420"/>
            <a:ext cx="5748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Познакомились с элементами хохломской росписи,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упражнялись в составлении узора на тарелке</a:t>
            </a:r>
            <a:endParaRPr lang="ru-RU" sz="1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r="16926"/>
          <a:stretch/>
        </p:blipFill>
        <p:spPr>
          <a:xfrm>
            <a:off x="350035" y="4509120"/>
            <a:ext cx="1335084" cy="1324507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38"/>
          <a:stretch/>
        </p:blipFill>
        <p:spPr>
          <a:xfrm>
            <a:off x="5273706" y="4990260"/>
            <a:ext cx="1396284" cy="1350160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750" r="21651" b="2750"/>
          <a:stretch/>
        </p:blipFill>
        <p:spPr>
          <a:xfrm>
            <a:off x="2462154" y="5085184"/>
            <a:ext cx="1336956" cy="133695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1701" r="20075"/>
          <a:stretch/>
        </p:blipFill>
        <p:spPr>
          <a:xfrm>
            <a:off x="7600918" y="4708481"/>
            <a:ext cx="1289421" cy="1326541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701" r="21651"/>
          <a:stretch/>
        </p:blipFill>
        <p:spPr>
          <a:xfrm>
            <a:off x="2940246" y="3382511"/>
            <a:ext cx="1284707" cy="1239937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" r="21651"/>
          <a:stretch/>
        </p:blipFill>
        <p:spPr>
          <a:xfrm>
            <a:off x="609211" y="2761123"/>
            <a:ext cx="1296608" cy="128633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1701" r="22438"/>
          <a:stretch/>
        </p:blipFill>
        <p:spPr>
          <a:xfrm>
            <a:off x="4725039" y="2960190"/>
            <a:ext cx="1246809" cy="1268760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r="20075" b="3800"/>
          <a:stretch/>
        </p:blipFill>
        <p:spPr>
          <a:xfrm>
            <a:off x="7044173" y="3063744"/>
            <a:ext cx="1260140" cy="1202642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r="21651" b="4851"/>
          <a:stretch/>
        </p:blipFill>
        <p:spPr>
          <a:xfrm>
            <a:off x="350035" y="839539"/>
            <a:ext cx="1226403" cy="1221278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7713" b="8000"/>
          <a:stretch/>
        </p:blipFill>
        <p:spPr>
          <a:xfrm>
            <a:off x="7462265" y="847477"/>
            <a:ext cx="1328272" cy="1238115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4" t="650" r="19996" b="1701"/>
          <a:stretch/>
        </p:blipFill>
        <p:spPr>
          <a:xfrm>
            <a:off x="2173052" y="1572560"/>
            <a:ext cx="1201343" cy="1188563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1701" r="21651" b="3800"/>
          <a:stretch/>
        </p:blipFill>
        <p:spPr>
          <a:xfrm>
            <a:off x="3921837" y="1047544"/>
            <a:ext cx="1265628" cy="1238115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16926" b="2750"/>
          <a:stretch/>
        </p:blipFill>
        <p:spPr>
          <a:xfrm>
            <a:off x="5776969" y="1353316"/>
            <a:ext cx="1267619" cy="1235858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227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77358" y="101436"/>
            <a:ext cx="6813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Познакомились с профессией художника – модельера, 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швеи, ткача. Узнали о  разных тканях и их свойствах.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Придумывали и рисовали костюмы для мальчиков и девочек.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/>
          <a:stretch/>
        </p:blipFill>
        <p:spPr>
          <a:xfrm>
            <a:off x="289995" y="1175883"/>
            <a:ext cx="1297692" cy="1772816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t="1701"/>
          <a:stretch/>
        </p:blipFill>
        <p:spPr>
          <a:xfrm>
            <a:off x="2283463" y="1063004"/>
            <a:ext cx="1301208" cy="1772816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743" y="1308588"/>
            <a:ext cx="1208955" cy="1611940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/>
          <a:stretch/>
        </p:blipFill>
        <p:spPr>
          <a:xfrm>
            <a:off x="265681" y="4809854"/>
            <a:ext cx="1252248" cy="1686541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650"/>
          <a:stretch/>
        </p:blipFill>
        <p:spPr>
          <a:xfrm>
            <a:off x="5004048" y="3083416"/>
            <a:ext cx="1279748" cy="1712364"/>
          </a:xfrm>
          <a:prstGeom prst="rect">
            <a:avLst/>
          </a:prstGeom>
          <a:ln w="57150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043376"/>
            <a:ext cx="1249331" cy="1665775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050" y="1497587"/>
            <a:ext cx="1155848" cy="1541131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1"/>
          <a:stretch/>
        </p:blipFill>
        <p:spPr>
          <a:xfrm>
            <a:off x="5970551" y="1110745"/>
            <a:ext cx="1262746" cy="1725075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959" y="3290757"/>
            <a:ext cx="1136713" cy="1515617"/>
          </a:xfrm>
          <a:prstGeom prst="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62" y="5043376"/>
            <a:ext cx="1209420" cy="1612560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0"/>
          <a:stretch/>
        </p:blipFill>
        <p:spPr>
          <a:xfrm>
            <a:off x="7200534" y="3292347"/>
            <a:ext cx="1058815" cy="1426024"/>
          </a:xfrm>
          <a:prstGeom prst="rect">
            <a:avLst/>
          </a:prstGeom>
          <a:ln w="57150">
            <a:solidFill>
              <a:srgbClr val="7030A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555" y="2825552"/>
            <a:ext cx="1305639" cy="1740852"/>
          </a:xfrm>
          <a:prstGeom prst="rect">
            <a:avLst/>
          </a:prstGeom>
          <a:ln w="57150">
            <a:solidFill>
              <a:srgbClr val="FF006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086" y="5002562"/>
            <a:ext cx="1209420" cy="1612560"/>
          </a:xfrm>
          <a:prstGeom prst="rect">
            <a:avLst/>
          </a:prstGeom>
          <a:ln w="57150">
            <a:solidFill>
              <a:srgbClr val="FF66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383" y="5580246"/>
            <a:ext cx="1155949" cy="10981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399" y="4485489"/>
            <a:ext cx="994723" cy="10320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5168">
            <a:off x="7921479" y="422559"/>
            <a:ext cx="765276" cy="79400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9989">
            <a:off x="147920" y="8071"/>
            <a:ext cx="1057308" cy="109699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8700">
            <a:off x="6362320" y="2954508"/>
            <a:ext cx="865008" cy="821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13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1" t="2751" r="16401" b="4850"/>
          <a:stretch/>
        </p:blipFill>
        <p:spPr>
          <a:xfrm>
            <a:off x="396778" y="534467"/>
            <a:ext cx="1073574" cy="2304256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2750" r="16401"/>
          <a:stretch/>
        </p:blipFill>
        <p:spPr>
          <a:xfrm>
            <a:off x="6834518" y="4274724"/>
            <a:ext cx="936104" cy="1884819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3801" r="17801" b="4851"/>
          <a:stretch/>
        </p:blipFill>
        <p:spPr>
          <a:xfrm>
            <a:off x="7950854" y="2683478"/>
            <a:ext cx="1024503" cy="1980706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3800" r="23400"/>
          <a:stretch/>
        </p:blipFill>
        <p:spPr>
          <a:xfrm>
            <a:off x="2741908" y="3214601"/>
            <a:ext cx="939851" cy="2002532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0" t="4850" r="22001" b="2751"/>
          <a:stretch/>
        </p:blipFill>
        <p:spPr>
          <a:xfrm>
            <a:off x="3946211" y="1184167"/>
            <a:ext cx="867874" cy="1776115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701" r="22002" b="1701"/>
          <a:stretch/>
        </p:blipFill>
        <p:spPr>
          <a:xfrm>
            <a:off x="6553967" y="1465191"/>
            <a:ext cx="958387" cy="2099324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0" t="1701" r="19201"/>
          <a:stretch/>
        </p:blipFill>
        <p:spPr>
          <a:xfrm>
            <a:off x="1648939" y="4369439"/>
            <a:ext cx="950376" cy="2022134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0" t="1701" r="15001" b="1701"/>
          <a:stretch/>
        </p:blipFill>
        <p:spPr>
          <a:xfrm>
            <a:off x="7788829" y="516522"/>
            <a:ext cx="1024503" cy="1848123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t="4851" r="16401"/>
          <a:stretch/>
        </p:blipFill>
        <p:spPr>
          <a:xfrm>
            <a:off x="5313636" y="3131919"/>
            <a:ext cx="1148304" cy="2167896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0" t="6951" r="20601" b="1700"/>
          <a:stretch/>
        </p:blipFill>
        <p:spPr>
          <a:xfrm>
            <a:off x="2160425" y="862469"/>
            <a:ext cx="1026321" cy="2232248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0" t="1701" r="26200"/>
          <a:stretch/>
        </p:blipFill>
        <p:spPr>
          <a:xfrm>
            <a:off x="4016291" y="4042693"/>
            <a:ext cx="1028673" cy="2348880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9" t="3800" r="15719" b="1701"/>
          <a:stretch/>
        </p:blipFill>
        <p:spPr>
          <a:xfrm>
            <a:off x="334187" y="3339382"/>
            <a:ext cx="969728" cy="2077988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4851" r="20601" b="8000"/>
          <a:stretch/>
        </p:blipFill>
        <p:spPr>
          <a:xfrm>
            <a:off x="5275450" y="612674"/>
            <a:ext cx="984984" cy="2096246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086705" y="91201"/>
            <a:ext cx="54072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Моделировали одежду для мальчиков и девочек</a:t>
            </a:r>
            <a:endParaRPr lang="ru-RU" sz="1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84560">
            <a:off x="7796354" y="4913283"/>
            <a:ext cx="1333500" cy="15335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29356">
            <a:off x="4150112" y="2969567"/>
            <a:ext cx="925081" cy="106384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3181">
            <a:off x="3351588" y="530143"/>
            <a:ext cx="722583" cy="8309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79014">
            <a:off x="1326759" y="3016401"/>
            <a:ext cx="1102202" cy="126753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67885">
            <a:off x="316728" y="5294424"/>
            <a:ext cx="1333500" cy="153352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83">
            <a:off x="5573496" y="5790998"/>
            <a:ext cx="956366" cy="10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8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475" y="111440"/>
            <a:ext cx="6349815" cy="338554"/>
          </a:xfrm>
          <a:prstGeom prst="rect">
            <a:avLst/>
          </a:prstGeom>
          <a:noFill/>
          <a:ln w="57150">
            <a:noFill/>
          </a:ln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Участвовали в  празднике  «</a:t>
            </a:r>
            <a:r>
              <a:rPr lang="ru-RU" sz="1600" dirty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</a:t>
            </a:r>
            <a:r>
              <a:rPr lang="ru-RU" sz="1600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рогулка по осеннему лесу»</a:t>
            </a:r>
            <a:endParaRPr lang="ru-RU" sz="1600" dirty="0">
              <a:solidFill>
                <a:srgbClr val="FF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t="12201" r="26375"/>
          <a:stretch/>
        </p:blipFill>
        <p:spPr>
          <a:xfrm>
            <a:off x="258281" y="837724"/>
            <a:ext cx="1368152" cy="1909623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6" t="26900" r="27950" b="4850"/>
          <a:stretch/>
        </p:blipFill>
        <p:spPr>
          <a:xfrm>
            <a:off x="1805878" y="1502775"/>
            <a:ext cx="2532482" cy="2007455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10100" r="31100" b="8000"/>
          <a:stretch/>
        </p:blipFill>
        <p:spPr>
          <a:xfrm>
            <a:off x="4517806" y="1953076"/>
            <a:ext cx="2085190" cy="2323497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26" b="650"/>
          <a:stretch/>
        </p:blipFill>
        <p:spPr>
          <a:xfrm>
            <a:off x="210554" y="4437112"/>
            <a:ext cx="2831758" cy="2205396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40550" r="39763" b="17451"/>
          <a:stretch/>
        </p:blipFill>
        <p:spPr>
          <a:xfrm>
            <a:off x="6782442" y="1052736"/>
            <a:ext cx="2187450" cy="2134097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664" y="4392317"/>
            <a:ext cx="3044433" cy="2283325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522" y="5033694"/>
            <a:ext cx="2075723" cy="1556792"/>
          </a:xfrm>
          <a:prstGeom prst="rect">
            <a:avLst/>
          </a:prstGeom>
          <a:ln w="57150">
            <a:solidFill>
              <a:srgbClr val="66FF3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35" y="2855308"/>
            <a:ext cx="1589162" cy="15097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96263">
            <a:off x="4902025" y="658775"/>
            <a:ext cx="1285082" cy="1220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18" y="3138242"/>
            <a:ext cx="1320079" cy="12540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10149">
            <a:off x="3205475" y="3870920"/>
            <a:ext cx="1191981" cy="11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770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124</Words>
  <Application>Microsoft Office PowerPoint</Application>
  <PresentationFormat>Экран (4:3)</PresentationFormat>
  <Paragraphs>20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Calibri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Dou4User03</dc:creator>
  <cp:lastModifiedBy>777</cp:lastModifiedBy>
  <cp:revision>32</cp:revision>
  <dcterms:created xsi:type="dcterms:W3CDTF">2016-12-01T13:38:02Z</dcterms:created>
  <dcterms:modified xsi:type="dcterms:W3CDTF">2016-11-01T15:46:55Z</dcterms:modified>
</cp:coreProperties>
</file>