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8633"/>
    <a:srgbClr val="FF6600"/>
    <a:srgbClr val="FFFF6D"/>
    <a:srgbClr val="FF57D3"/>
    <a:srgbClr val="CC0099"/>
    <a:srgbClr val="79FF79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3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2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7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7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2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6600"/>
            </a:gs>
            <a:gs pos="56000">
              <a:srgbClr val="FF6600"/>
            </a:gs>
            <a:gs pos="30000">
              <a:srgbClr val="C00000"/>
            </a:gs>
            <a:gs pos="98907">
              <a:srgbClr val="FF6600"/>
            </a:gs>
            <a:gs pos="8200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7719-22B2-4FC0-A0F6-FD62A517CA4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25DA-ACB0-4395-AB9C-6F29A6B5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17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microsoft.com/office/2007/relationships/hdphoto" Target="../media/hdphoto5.wdp"/><Relationship Id="rId15" Type="http://schemas.openxmlformats.org/officeDocument/2006/relationships/image" Target="../media/image24.jpe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1.jpe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u4User03\Desktop\2013.05.07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 bwMode="auto">
          <a:xfrm>
            <a:off x="2267243" y="579120"/>
            <a:ext cx="765282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3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6600"/>
            </a:gs>
            <a:gs pos="51000">
              <a:srgbClr val="FF6600"/>
            </a:gs>
            <a:gs pos="28000">
              <a:srgbClr val="C00000"/>
            </a:gs>
            <a:gs pos="96000">
              <a:srgbClr val="FF6600"/>
            </a:gs>
            <a:gs pos="7300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ень победы открытки старин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5" y="272842"/>
            <a:ext cx="2298618" cy="1149309"/>
          </a:xfrm>
          <a:prstGeom prst="rect">
            <a:avLst/>
          </a:prstGeom>
          <a:ln w="38100">
            <a:solidFill>
              <a:srgbClr val="FF8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0468" y="108833"/>
            <a:ext cx="89066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канун великого праздника мы встречались с ветеранами, поздравляли их с Днём Победы!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Вашего подвига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хотим быть достойны.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1849" r="16659" b="11800"/>
          <a:stretch/>
        </p:blipFill>
        <p:spPr>
          <a:xfrm>
            <a:off x="3420128" y="526821"/>
            <a:ext cx="5265337" cy="3868615"/>
          </a:xfrm>
          <a:prstGeom prst="rect">
            <a:avLst/>
          </a:prstGeom>
          <a:ln w="38100"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1" y="1776805"/>
            <a:ext cx="2864026" cy="2148020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6" y="4669583"/>
            <a:ext cx="2716999" cy="2037749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/>
          <a:stretch/>
        </p:blipFill>
        <p:spPr>
          <a:xfrm>
            <a:off x="229264" y="4395344"/>
            <a:ext cx="2887226" cy="2067063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72"/>
          <a:stretch/>
        </p:blipFill>
        <p:spPr>
          <a:xfrm>
            <a:off x="8983148" y="1000349"/>
            <a:ext cx="2920824" cy="1888906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" b="1538"/>
          <a:stretch/>
        </p:blipFill>
        <p:spPr>
          <a:xfrm>
            <a:off x="9180740" y="3215414"/>
            <a:ext cx="2525640" cy="3271304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3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65794"/>
            <a:ext cx="2984360" cy="2238270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88" y="165792"/>
            <a:ext cx="2351939" cy="3135918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2692958"/>
            <a:ext cx="2992523" cy="3990031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40" y="950325"/>
            <a:ext cx="3750748" cy="5000998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88" y="3547068"/>
            <a:ext cx="2351939" cy="3135919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и по запросу rfhnbyrf utjhubtdcrfz ktyn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1" y="5787024"/>
            <a:ext cx="6502543" cy="9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559" y="2794488"/>
            <a:ext cx="654147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86187" y="2819801"/>
            <a:ext cx="6619205" cy="9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rfhnbyrf utjhubtdcrfz ktyn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1" y="5951323"/>
            <a:ext cx="3427953" cy="9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26923" y="193321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Возлагали цветы к стеле «Кронштадт – город воинской славы»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Памяти павших хотим быть достойны.</a:t>
            </a:r>
          </a:p>
        </p:txBody>
      </p:sp>
    </p:spTree>
    <p:extLst>
      <p:ext uri="{BB962C8B-B14F-4D97-AF65-F5344CB8AC3E}">
        <p14:creationId xmlns:p14="http://schemas.microsoft.com/office/powerpoint/2010/main" val="23977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3187" b="21465"/>
          <a:stretch/>
        </p:blipFill>
        <p:spPr>
          <a:xfrm>
            <a:off x="2056505" y="1756294"/>
            <a:ext cx="4345282" cy="2220773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7" t="7619" b="9450"/>
          <a:stretch/>
        </p:blipFill>
        <p:spPr>
          <a:xfrm>
            <a:off x="8599984" y="164290"/>
            <a:ext cx="3385380" cy="2334840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84388" y="542803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 мы только учимся любить и </a:t>
            </a:r>
          </a:p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защищать нашу Родину.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tIb_AjF-tw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80" b="7176"/>
          <a:stretch/>
        </p:blipFill>
        <p:spPr bwMode="auto">
          <a:xfrm>
            <a:off x="272535" y="4186048"/>
            <a:ext cx="5364295" cy="247606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jb2AezU9Sb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 t="3080" b="8849"/>
          <a:stretch/>
        </p:blipFill>
        <p:spPr bwMode="auto">
          <a:xfrm>
            <a:off x="9296400" y="2932617"/>
            <a:ext cx="2688964" cy="3729492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u4User03\Desktop\4WFoJ2PQMjQ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86" r="8249" b="-86"/>
          <a:stretch/>
        </p:blipFill>
        <p:spPr bwMode="auto">
          <a:xfrm>
            <a:off x="241160" y="164290"/>
            <a:ext cx="2196345" cy="2075287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u4User03\Desktop\7H9sJgAybK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01" t="19036" r="5249" b="14964"/>
          <a:stretch/>
        </p:blipFill>
        <p:spPr bwMode="auto">
          <a:xfrm>
            <a:off x="6641730" y="499768"/>
            <a:ext cx="1800813" cy="2721839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u4User03\Desktop\xmQYUVJOk0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31" t="4467" r="6969" b="13183"/>
          <a:stretch/>
        </p:blipFill>
        <p:spPr bwMode="auto">
          <a:xfrm>
            <a:off x="272535" y="2499130"/>
            <a:ext cx="1342905" cy="1444954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u4User03\Desktop\PEx3dBLqT7w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5"/>
          <a:stretch/>
        </p:blipFill>
        <p:spPr bwMode="auto">
          <a:xfrm>
            <a:off x="6641731" y="3496512"/>
            <a:ext cx="2210642" cy="3165597"/>
          </a:xfrm>
          <a:prstGeom prst="rect">
            <a:avLst/>
          </a:prstGeom>
          <a:ln w="381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Dou4User03</cp:lastModifiedBy>
  <cp:revision>8</cp:revision>
  <dcterms:created xsi:type="dcterms:W3CDTF">2017-05-11T06:25:36Z</dcterms:created>
  <dcterms:modified xsi:type="dcterms:W3CDTF">2017-05-11T16:01:38Z</dcterms:modified>
</cp:coreProperties>
</file>