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6" r:id="rId3"/>
    <p:sldId id="258" r:id="rId4"/>
    <p:sldId id="259" r:id="rId5"/>
    <p:sldId id="271" r:id="rId6"/>
    <p:sldId id="260" r:id="rId7"/>
    <p:sldId id="261" r:id="rId8"/>
    <p:sldId id="272" r:id="rId9"/>
    <p:sldId id="273" r:id="rId10"/>
    <p:sldId id="263" r:id="rId11"/>
    <p:sldId id="265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467DE-0E28-4C78-82D4-76D05E36C0C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CBF74-AD49-4D94-B8FE-D51C6A81FA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04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CBF74-AD49-4D94-B8FE-D51C6A81FAB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3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2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9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1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6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12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5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64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32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9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3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55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61000">
              <a:srgbClr val="99FFCC"/>
            </a:gs>
            <a:gs pos="100000">
              <a:srgbClr val="FF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35F0-9691-4194-97A2-B20FD586542C}" type="datetimeFigureOut">
              <a:rPr lang="ru-RU" smtClean="0"/>
              <a:t>24.12.2017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0760-0A72-4405-89B9-F54A664B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82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0980" y="611890"/>
            <a:ext cx="622478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Идеи выходного дня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endParaRPr lang="ru-RU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36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семьи Ильи Морозова</a:t>
            </a:r>
            <a:endParaRPr lang="ru-RU" sz="2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31" y="2113749"/>
            <a:ext cx="378142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66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60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79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60178" y="6234277"/>
            <a:ext cx="6471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Больше всего мне понравилось смотреть в бинокль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8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5372" y="115893"/>
            <a:ext cx="1097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носу буксира - специальное устройство, поднимающее якорную цепь – брашпиль.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6552" y="6211669"/>
            <a:ext cx="1000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корме буксира - буксирная лебедка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Мне очень понравился буксир «ЛИТКЕ»!</a:t>
            </a:r>
          </a:p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8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3" y="0"/>
            <a:ext cx="1029067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62857" y="6166446"/>
            <a:ext cx="11872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Недавно мы с папой побывали на буксире «ЛИТКЕ». </a:t>
            </a:r>
            <a:endParaRPr lang="ru-RU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Буксир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работает на контейнерном терминале «МОБИДИК» в г. Кронштадте. </a:t>
            </a:r>
          </a:p>
        </p:txBody>
      </p:sp>
    </p:spTree>
    <p:extLst>
      <p:ext uri="{BB962C8B-B14F-4D97-AF65-F5344CB8AC3E}">
        <p14:creationId xmlns:p14="http://schemas.microsoft.com/office/powerpoint/2010/main" val="2050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7371" y="6073391"/>
            <a:ext cx="9071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Он был построен в Финляндии на судостроительном заводе в г. Турку в 1950 году. Буксир помогает судам перемещаться по территории порта и в швартовке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7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2399" y="6058877"/>
            <a:ext cx="9681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 нем работают три человека – капитан, механик  и матрос, которые живут в каютах. Также на буксире есть камбуз (кухня) и столовая.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9418"/>
          <a:stretch/>
        </p:blipFill>
        <p:spPr>
          <a:xfrm rot="5400000">
            <a:off x="3782155" y="878515"/>
            <a:ext cx="6820932" cy="50639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8629" y="2948800"/>
            <a:ext cx="3396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 В машинном отделении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находится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главный и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</a:rPr>
              <a:t>вспомогательный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двигатели.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6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0971" y="6371549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ходовом мостике есть джойстик управления буксиром, </a:t>
            </a:r>
          </a:p>
        </p:txBody>
      </p:sp>
    </p:spTree>
    <p:extLst>
      <p:ext uri="{BB962C8B-B14F-4D97-AF65-F5344CB8AC3E}">
        <p14:creationId xmlns:p14="http://schemas.microsoft.com/office/powerpoint/2010/main" val="10215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1767" y="6335877"/>
            <a:ext cx="6506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навигатор, эхолот и пульт управления двигателями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96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151</Words>
  <Application>Microsoft Office PowerPoint</Application>
  <PresentationFormat>Широкоэкранный</PresentationFormat>
  <Paragraphs>24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4</cp:revision>
  <dcterms:created xsi:type="dcterms:W3CDTF">2017-12-24T17:18:31Z</dcterms:created>
  <dcterms:modified xsi:type="dcterms:W3CDTF">2017-12-24T18:00:40Z</dcterms:modified>
</cp:coreProperties>
</file>