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1" r:id="rId3"/>
    <p:sldId id="256" r:id="rId4"/>
    <p:sldId id="257" r:id="rId5"/>
    <p:sldId id="258" r:id="rId6"/>
    <p:sldId id="259" r:id="rId7"/>
    <p:sldId id="261" r:id="rId8"/>
    <p:sldId id="262" r:id="rId9"/>
    <p:sldId id="264" r:id="rId10"/>
    <p:sldId id="265" r:id="rId11"/>
    <p:sldId id="266" r:id="rId12"/>
    <p:sldId id="269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2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8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42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59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55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48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43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53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4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05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5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FFFF99"/>
            </a:gs>
            <a:gs pos="49000">
              <a:srgbClr val="99FFCC"/>
            </a:gs>
            <a:gs pos="85312">
              <a:srgbClr val="FFFF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88C23-9AE4-4928-A57A-3C0A3768FA7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09BEB-4FC9-41C6-8E04-00C2B3A93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6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0980" y="611890"/>
            <a:ext cx="622478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Идеи выходного дня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endParaRPr lang="ru-RU" sz="3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семьи Ильи Морозова</a:t>
            </a:r>
            <a:endParaRPr lang="ru-RU" sz="2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8" y="2113749"/>
            <a:ext cx="3781425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66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2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333829"/>
            <a:ext cx="11017953" cy="6197599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8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348343"/>
            <a:ext cx="11017956" cy="6197600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5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2858"/>
            <a:ext cx="11016343" cy="6196693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10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2157" y="1653651"/>
            <a:ext cx="6350234" cy="3572006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017486" y="1741953"/>
            <a:ext cx="4122056" cy="3326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здании </a:t>
            </a:r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музея находятся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i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экспонаты холодного 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endParaRPr lang="ru-RU" i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i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огнестрельного 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оружия, </a:t>
            </a:r>
            <a:endParaRPr lang="ru-RU" i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i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формы 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одежды, </a:t>
            </a:r>
            <a:endParaRPr lang="ru-RU" i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i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сцены 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сражений, </a:t>
            </a:r>
            <a:endParaRPr lang="ru-RU" i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i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скульптуры 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разных времен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4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3" y="324591"/>
            <a:ext cx="11085984" cy="6235866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58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8" y="290287"/>
            <a:ext cx="10566399" cy="5943600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28800" y="6414576"/>
            <a:ext cx="9129486" cy="362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Мне очень понравился сам музей, </a:t>
            </a:r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и, особенно, 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техника во дворе!</a:t>
            </a:r>
            <a:endParaRPr lang="ru-RU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88"/>
          <a:stretch/>
        </p:blipFill>
        <p:spPr>
          <a:xfrm>
            <a:off x="667657" y="1336961"/>
            <a:ext cx="10911815" cy="5267039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8686" y="101600"/>
            <a:ext cx="12192000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одни из выходных дней мы всей семьей ездили в </a:t>
            </a:r>
          </a:p>
          <a:p>
            <a:pPr algn="ctr">
              <a:spcAft>
                <a:spcPts val="800"/>
              </a:spcAft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Военно-Исторический музей артиллерии, инженерных войск и войск связи, </a:t>
            </a:r>
          </a:p>
          <a:p>
            <a:pPr algn="ctr">
              <a:spcAft>
                <a:spcPts val="800"/>
              </a:spcAft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который находится </a:t>
            </a: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Санкт-Петербурге, </a:t>
            </a: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рядом с Петропавловской крепостью.</a:t>
            </a:r>
            <a:endParaRPr lang="ru-RU" i="1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4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3" y="377371"/>
            <a:ext cx="10992152" cy="6183086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8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2552" y="1684651"/>
            <a:ext cx="6241546" cy="3510870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52571" y="1994040"/>
            <a:ext cx="6096000" cy="19582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Музей основан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1703 году Петром I.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нем находятся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разные виды вооружений. </a:t>
            </a:r>
            <a:endParaRPr lang="ru-RU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9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" b="4072"/>
          <a:stretch/>
        </p:blipFill>
        <p:spPr>
          <a:xfrm>
            <a:off x="653143" y="333829"/>
            <a:ext cx="10915995" cy="5762172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56228" y="6323896"/>
            <a:ext cx="965200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 внутреннем дворе музея стоят пушки, танки, машины ПВО и РВСН</a:t>
            </a:r>
            <a:r>
              <a:rPr lang="ru-RU" sz="20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9" y="304800"/>
            <a:ext cx="11121168" cy="6255657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61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19315"/>
            <a:ext cx="11043758" cy="6212114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4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2" y="361951"/>
            <a:ext cx="11045371" cy="621302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59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>
          <a:xfrm>
            <a:off x="609599" y="377372"/>
            <a:ext cx="11001829" cy="5544457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9600" y="5666974"/>
            <a:ext cx="11001828" cy="104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Материалы музея отражают историю создания и </a:t>
            </a:r>
            <a:endParaRPr lang="ru-RU" sz="2000" i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развития </a:t>
            </a:r>
            <a:r>
              <a:rPr lang="ru-RU" sz="20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Вооруженных Сил России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103</Words>
  <Application>Microsoft Office PowerPoint</Application>
  <PresentationFormat>Широкоэкранный</PresentationFormat>
  <Paragraphs>34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9</cp:revision>
  <dcterms:created xsi:type="dcterms:W3CDTF">2017-12-09T14:11:18Z</dcterms:created>
  <dcterms:modified xsi:type="dcterms:W3CDTF">2017-12-11T09:43:30Z</dcterms:modified>
</cp:coreProperties>
</file>