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76" r:id="rId5"/>
    <p:sldId id="277" r:id="rId6"/>
    <p:sldId id="278" r:id="rId7"/>
    <p:sldId id="279" r:id="rId8"/>
    <p:sldId id="280" r:id="rId9"/>
    <p:sldId id="281" r:id="rId10"/>
    <p:sldId id="259" r:id="rId11"/>
    <p:sldId id="260" r:id="rId12"/>
    <p:sldId id="282" r:id="rId13"/>
    <p:sldId id="283" r:id="rId14"/>
    <p:sldId id="284" r:id="rId15"/>
    <p:sldId id="26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4" autoAdjust="0"/>
    <p:restoredTop sz="92445" autoAdjust="0"/>
  </p:normalViewPr>
  <p:slideViewPr>
    <p:cSldViewPr>
      <p:cViewPr varScale="1">
        <p:scale>
          <a:sx n="60" d="100"/>
          <a:sy n="60" d="100"/>
        </p:scale>
        <p:origin x="-120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FFFF"/>
            </a:gs>
            <a:gs pos="50000">
              <a:srgbClr val="FFFFCC"/>
            </a:gs>
            <a:gs pos="100000">
              <a:srgbClr val="66FFF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9712" y="980728"/>
            <a:ext cx="524534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Идеи выходного дня</a:t>
            </a:r>
          </a:p>
          <a:p>
            <a:pPr algn="ctr"/>
            <a:endParaRPr lang="ru-RU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endParaRPr lang="ru-RU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от семьи Мирры Кокошниковой</a:t>
            </a:r>
            <a:endParaRPr lang="ru-RU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 descr="https://cdn1.imgbb.ru/user/10/108486/201602/a6f21004c1e2ff6146a41dec97e4afe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2" b="112"/>
          <a:stretch/>
        </p:blipFill>
        <p:spPr bwMode="auto">
          <a:xfrm>
            <a:off x="3059832" y="2014546"/>
            <a:ext cx="3410478" cy="288753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1718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332656"/>
            <a:ext cx="8354389" cy="55446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61519" y="6021288"/>
            <a:ext cx="8226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лиса, </a:t>
            </a:r>
          </a:p>
        </p:txBody>
      </p:sp>
    </p:spTree>
    <p:extLst>
      <p:ext uri="{BB962C8B-B14F-4D97-AF65-F5344CB8AC3E}">
        <p14:creationId xmlns:p14="http://schemas.microsoft.com/office/powerpoint/2010/main" val="381852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462886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801623" y="6237312"/>
            <a:ext cx="930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козы, </a:t>
            </a:r>
          </a:p>
        </p:txBody>
      </p:sp>
    </p:spTree>
    <p:extLst>
      <p:ext uri="{BB962C8B-B14F-4D97-AF65-F5344CB8AC3E}">
        <p14:creationId xmlns:p14="http://schemas.microsoft.com/office/powerpoint/2010/main" val="187101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94944" cy="5770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066634" y="6237312"/>
            <a:ext cx="1064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олени,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85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0" t="16066" r="20684"/>
          <a:stretch/>
        </p:blipFill>
        <p:spPr>
          <a:xfrm>
            <a:off x="3208465" y="1475305"/>
            <a:ext cx="5675586" cy="473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695797" y="6237312"/>
            <a:ext cx="1752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аист, дикобраз,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6" t="10947" r="29554" b="6779"/>
          <a:stretch/>
        </p:blipFill>
        <p:spPr>
          <a:xfrm>
            <a:off x="323527" y="476672"/>
            <a:ext cx="2606363" cy="4200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864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5" y="194943"/>
            <a:ext cx="8625250" cy="5724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779912" y="6094917"/>
            <a:ext cx="1959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м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орские свинки,</a:t>
            </a:r>
            <a:endParaRPr lang="ru-RU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08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u4User03\Desktop\садик\DSC03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571632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24968" y="6150075"/>
            <a:ext cx="6624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совы, ворон, который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смеялся, привлекая </a:t>
            </a:r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к себе внимание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algn="ctr"/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Нам очень понравился такой отдых!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82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12805"/>
            <a:ext cx="7718457" cy="5122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55574" y="5877272"/>
            <a:ext cx="77184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В ноябре мы всей семьей отдыхали в спа -отеле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«Гелиос», </a:t>
            </a:r>
          </a:p>
          <a:p>
            <a:pPr algn="ctr"/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расположенном </a:t>
            </a:r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в городе Зеленогорске. </a:t>
            </a:r>
          </a:p>
        </p:txBody>
      </p:sp>
    </p:spTree>
    <p:extLst>
      <p:ext uri="{BB962C8B-B14F-4D97-AF65-F5344CB8AC3E}">
        <p14:creationId xmlns:p14="http://schemas.microsoft.com/office/powerpoint/2010/main" val="411149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02" y="256239"/>
            <a:ext cx="7459253" cy="5594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05983" y="5877272"/>
            <a:ext cx="80408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Отель находится в непосредственной близости от соснового леса. Чистый воздух, процедуры в отеле, помогли нам расслабиться</a:t>
            </a:r>
          </a:p>
          <a:p>
            <a:pPr algn="ctr"/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и отвлечься от городской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суеты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7997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6" y="221158"/>
            <a:ext cx="8588606" cy="6441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43819" y="601628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Из процедур мне понравился искусственный пляж</a:t>
            </a:r>
          </a:p>
        </p:txBody>
      </p:sp>
    </p:spTree>
    <p:extLst>
      <p:ext uri="{BB962C8B-B14F-4D97-AF65-F5344CB8AC3E}">
        <p14:creationId xmlns:p14="http://schemas.microsoft.com/office/powerpoint/2010/main" val="345661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56850"/>
            <a:ext cx="8700459" cy="6525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303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688965" cy="6516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307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06" y="343545"/>
            <a:ext cx="8586446" cy="5698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45156" y="6096305"/>
            <a:ext cx="85864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гидромассажная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ванна</a:t>
            </a:r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07893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 t="6995" r="13094" b="29284"/>
          <a:stretch/>
        </p:blipFill>
        <p:spPr>
          <a:xfrm rot="5400000">
            <a:off x="-881776" y="1465951"/>
            <a:ext cx="5866989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649" y="260648"/>
            <a:ext cx="4803998" cy="6405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90232" y="6327424"/>
            <a:ext cx="31229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соляная пещера и массаж. </a:t>
            </a:r>
          </a:p>
        </p:txBody>
      </p:sp>
    </p:spTree>
    <p:extLst>
      <p:ext uri="{BB962C8B-B14F-4D97-AF65-F5344CB8AC3E}">
        <p14:creationId xmlns:p14="http://schemas.microsoft.com/office/powerpoint/2010/main" val="13822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7671" b="31300"/>
          <a:stretch/>
        </p:blipFill>
        <p:spPr>
          <a:xfrm>
            <a:off x="251520" y="332656"/>
            <a:ext cx="8608698" cy="55446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6215714"/>
            <a:ext cx="8892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Так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же, </a:t>
            </a:r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рядом с отелем есть контактный зоопарк с множеством зверей: еноты,</a:t>
            </a:r>
          </a:p>
        </p:txBody>
      </p:sp>
    </p:spTree>
    <p:extLst>
      <p:ext uri="{BB962C8B-B14F-4D97-AF65-F5344CB8AC3E}">
        <p14:creationId xmlns:p14="http://schemas.microsoft.com/office/powerpoint/2010/main" val="77922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111</Words>
  <Application>Microsoft Office PowerPoint</Application>
  <PresentationFormat>Экран (4:3)</PresentationFormat>
  <Paragraphs>28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Dou4User03</dc:creator>
  <cp:lastModifiedBy>Dou4User03</cp:lastModifiedBy>
  <cp:revision>13</cp:revision>
  <dcterms:created xsi:type="dcterms:W3CDTF">2017-12-05T13:39:02Z</dcterms:created>
  <dcterms:modified xsi:type="dcterms:W3CDTF">2017-12-06T05:57:04Z</dcterms:modified>
</cp:coreProperties>
</file>