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76" r:id="rId3"/>
    <p:sldMasterId id="2147483684" r:id="rId4"/>
    <p:sldMasterId id="2147483692" r:id="rId5"/>
  </p:sldMasterIdLst>
  <p:sldIdLst>
    <p:sldId id="256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5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03.07.2015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03.07.2015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03.07.2015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03.07.2015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03.07.2015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03.07.2015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03.07.2015</a:t>
            </a:fld>
            <a:endParaRPr lang="ru-RU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395536" y="0"/>
            <a:ext cx="1474558" cy="16288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327625"/>
            <a:ext cx="1296144" cy="9735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62774"/>
            <a:ext cx="1368152" cy="10169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411" r="99751">
                        <a14:foregroundMark x1="68216" y1="28182" x2="74606" y2="37697"/>
                        <a14:foregroundMark x1="79917" y1="27455" x2="88880" y2="37515"/>
                        <a14:foregroundMark x1="74357" y1="45455" x2="83983" y2="55697"/>
                        <a14:foregroundMark x1="72863" y1="72606" x2="96266" y2="72424"/>
                        <a14:foregroundMark x1="70539" y1="69818" x2="99751" y2="68727"/>
                        <a14:foregroundMark x1="35934" y1="69455" x2="99004" y2="69091"/>
                        <a14:foregroundMark x1="95436" y1="88970" x2="95436" y2="889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53" y="1052736"/>
            <a:ext cx="3424795" cy="46876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70" b="99333" l="1000" r="100000">
                        <a14:foregroundMark x1="69417" y1="95455" x2="96417" y2="97879"/>
                        <a14:foregroundMark x1="70750" y1="43394" x2="91333" y2="45091"/>
                        <a14:backgroundMark x1="66833" y1="42303" x2="91333" y2="45091"/>
                        <a14:backgroundMark x1="91833" y1="45879" x2="70500" y2="46061"/>
                        <a14:backgroundMark x1="92333" y1="44545" x2="99583" y2="44909"/>
                        <a14:backgroundMark x1="61750" y1="5455" x2="63000" y2="49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883" y="1503207"/>
            <a:ext cx="3384376" cy="4654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97411" y="316289"/>
            <a:ext cx="424847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«Новогодняя фантазия» </a:t>
            </a:r>
          </a:p>
          <a:p>
            <a:pPr algn="ctr"/>
            <a:r>
              <a:rPr lang="ru-RU" sz="2000" b="1" dirty="0" smtClean="0"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Районный конкурс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48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344</TotalTime>
  <Words>6</Words>
  <Application>Microsoft Office PowerPoint</Application>
  <PresentationFormat>Экран (4:3)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Corbel</vt:lpstr>
      <vt:lpstr>Тема1</vt:lpstr>
      <vt:lpstr>5_Тема9</vt:lpstr>
      <vt:lpstr>6_Тема9</vt:lpstr>
      <vt:lpstr>7_Тема9</vt:lpstr>
      <vt:lpstr>8_Тема9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Нелюшка</dc:creator>
  <cp:lastModifiedBy>Andrey Trifonov</cp:lastModifiedBy>
  <cp:revision>29</cp:revision>
  <dcterms:created xsi:type="dcterms:W3CDTF">2014-05-14T16:31:48Z</dcterms:created>
  <dcterms:modified xsi:type="dcterms:W3CDTF">2015-07-03T15:09:53Z</dcterms:modified>
</cp:coreProperties>
</file>