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11960" y="3685409"/>
            <a:ext cx="4175464" cy="2348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95" y="1625150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298199"/>
            <a:ext cx="4752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Дорога и мы</a:t>
            </a:r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2000" b="1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</a:t>
            </a:r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ородской конкурс детского творчества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Проводился в рамках Всероссийского фестиваля художественного творчества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«Азбука безопасности»</a:t>
            </a:r>
            <a:endParaRPr lang="ru-RU" sz="20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2472965"/>
            <a:ext cx="3916731" cy="220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386</TotalTime>
  <Words>20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35</cp:revision>
  <dcterms:created xsi:type="dcterms:W3CDTF">2014-05-14T16:31:48Z</dcterms:created>
  <dcterms:modified xsi:type="dcterms:W3CDTF">2015-07-05T16:57:21Z</dcterms:modified>
</cp:coreProperties>
</file>