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0094" y="236134"/>
            <a:ext cx="47880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Кронштадтская весна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Районный 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смотр-конкурс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833" y1="7576" x2="11333" y2="48242"/>
                        <a14:foregroundMark x1="29417" y1="27818" x2="11583" y2="6848"/>
                        <a14:foregroundMark x1="30167" y1="28000" x2="49083" y2="46727"/>
                        <a14:foregroundMark x1="48333" y1="25030" x2="48583" y2="42485"/>
                        <a14:foregroundMark x1="31750" y1="46727" x2="27167" y2="48242"/>
                        <a14:foregroundMark x1="63917" y1="54182" x2="95583" y2="89455"/>
                        <a14:foregroundMark x1="59083" y1="65879" x2="19500" y2="97455"/>
                        <a14:foregroundMark x1="55250" y1="66424" x2="11583" y2="71455"/>
                        <a14:foregroundMark x1="90250" y1="16667" x2="82583" y2="45455"/>
                        <a14:foregroundMark x1="62417" y1="32424" x2="63417" y2="4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24" y="1301174"/>
            <a:ext cx="3840956" cy="5282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9583">
                        <a14:foregroundMark x1="85667" y1="42182" x2="72750" y2="53091"/>
                        <a14:foregroundMark x1="73333" y1="41030" x2="85667" y2="5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81269"/>
            <a:ext cx="4752528" cy="65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352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32</cp:revision>
  <dcterms:created xsi:type="dcterms:W3CDTF">2014-05-14T16:31:48Z</dcterms:created>
  <dcterms:modified xsi:type="dcterms:W3CDTF">2015-07-05T15:47:11Z</dcterms:modified>
</cp:coreProperties>
</file>