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76" r:id="rId3"/>
    <p:sldMasterId id="2147483684" r:id="rId4"/>
    <p:sldMasterId id="2147483692" r:id="rId5"/>
    <p:sldMasterId id="2147483700" r:id="rId6"/>
  </p:sldMasterIdLst>
  <p:sldIdLst>
    <p:sldId id="256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" initials="A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>
      <p:cViewPr varScale="1">
        <p:scale>
          <a:sx n="165" d="100"/>
          <a:sy n="165" d="100"/>
        </p:scale>
        <p:origin x="62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032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783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073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705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24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2723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3962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05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66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 в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611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35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594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307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05.06.2016</a:t>
            </a:fld>
            <a:endParaRPr lang="ru-RU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38B16757-6583-41AD-960E-B19434EEA35E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9C4F0FB9-024E-4AAC-A60F-606941B3DA42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86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9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05.06.2016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7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</p:sldLayoutIdLst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3411065"/>
            <a:ext cx="3744416" cy="28150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://dou4sun.ru/files/Image/novosti/12-15/%D1%81%D0%BF%D0%BE%D1%80%D1%82%D0%B8%D0%B2%D0%BD%D1%8B%D0%B9%20%D1%82%D0%B0%D0%BD%D0%B5%D1%86%20%282%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89" y="3984700"/>
            <a:ext cx="3291737" cy="219449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1Righ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ou4sun.ru/files/Image/novosti/12-15/%D1%81%D0%BF%D0%BE%D1%80%D1%82%D0%B8%D0%B2%D0%BD%D1%8B%D0%B9%20%D1%82%D0%B0%D0%BD%D0%B5%D1%86%20%281%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1447" y="3950448"/>
            <a:ext cx="3343115" cy="22287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isometricOffAxis2Lef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/>
          <a:srcRect/>
          <a:stretch/>
        </p:blipFill>
        <p:spPr>
          <a:xfrm>
            <a:off x="158834" y="12590"/>
            <a:ext cx="1368152" cy="1511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8177"/>
            <a:ext cx="9144000" cy="51982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403648" y="103285"/>
            <a:ext cx="6624736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 </a:t>
            </a:r>
            <a:r>
              <a:rPr lang="ru-RU" sz="2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районный фестиваль-конкурс</a:t>
            </a:r>
          </a:p>
          <a:p>
            <a:pPr algn="ctr"/>
            <a:r>
              <a:rPr lang="ru-RU" sz="20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«Праздник спортивного танца»</a:t>
            </a:r>
            <a:endParaRPr lang="ru-RU" sz="20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0084" y="1165594"/>
            <a:ext cx="6998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6903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8" name="Спорт танец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9746" y="1250065"/>
            <a:ext cx="3676784" cy="2068192"/>
          </a:xfrm>
          <a:prstGeom prst="rect">
            <a:avLst/>
          </a:prstGeom>
        </p:spPr>
      </p:pic>
      <p:sp>
        <p:nvSpPr>
          <p:cNvPr id="13" name="Горизонтальный свиток 12"/>
          <p:cNvSpPr/>
          <p:nvPr/>
        </p:nvSpPr>
        <p:spPr>
          <a:xfrm>
            <a:off x="4259628" y="905241"/>
            <a:ext cx="4650963" cy="2508938"/>
          </a:xfrm>
          <a:prstGeom prst="horizontalScrol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</a:rPr>
              <a:t> 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3 </a:t>
            </a:r>
            <a:r>
              <a:rPr lang="ru-RU" sz="1200" dirty="0">
                <a:solidFill>
                  <a:prstClr val="black"/>
                </a:solidFill>
              </a:rPr>
              <a:t>декабря 2015 года в спортивном зале школы №422 состоялся фестиваль – конкурс «Праздник спортивного танца</a:t>
            </a:r>
            <a:r>
              <a:rPr lang="ru-RU" sz="1200" dirty="0" smtClean="0">
                <a:solidFill>
                  <a:prstClr val="black"/>
                </a:solidFill>
              </a:rPr>
              <a:t>».</a:t>
            </a:r>
          </a:p>
          <a:p>
            <a:r>
              <a:rPr lang="ru-RU" sz="1200" dirty="0" smtClean="0">
                <a:solidFill>
                  <a:prstClr val="black"/>
                </a:solidFill>
              </a:rPr>
              <a:t> </a:t>
            </a:r>
            <a:r>
              <a:rPr lang="ru-RU" sz="1200" dirty="0">
                <a:solidFill>
                  <a:prstClr val="black"/>
                </a:solidFill>
              </a:rPr>
              <a:t>В фестивале принимали </a:t>
            </a:r>
            <a:r>
              <a:rPr lang="ru-RU" sz="1200" dirty="0" smtClean="0">
                <a:solidFill>
                  <a:prstClr val="black"/>
                </a:solidFill>
              </a:rPr>
              <a:t>участие:</a:t>
            </a:r>
          </a:p>
          <a:p>
            <a:r>
              <a:rPr lang="ru-RU" sz="1200" dirty="0" smtClean="0"/>
              <a:t>Гошко </a:t>
            </a:r>
            <a:r>
              <a:rPr lang="ru-RU" sz="1200" dirty="0"/>
              <a:t>Полина, </a:t>
            </a:r>
            <a:r>
              <a:rPr lang="ru-RU" sz="1200" dirty="0" err="1"/>
              <a:t>ЕлизовТимофей</a:t>
            </a:r>
            <a:r>
              <a:rPr lang="ru-RU" sz="1200" dirty="0"/>
              <a:t>, Руднева Маргарита, </a:t>
            </a:r>
            <a:r>
              <a:rPr lang="ru-RU" sz="1200" dirty="0" err="1"/>
              <a:t>Тяпина</a:t>
            </a:r>
            <a:r>
              <a:rPr lang="ru-RU" sz="1200" dirty="0"/>
              <a:t> Вера, </a:t>
            </a:r>
            <a:r>
              <a:rPr lang="ru-RU" sz="1200" dirty="0" err="1"/>
              <a:t>Ястребова</a:t>
            </a:r>
            <a:r>
              <a:rPr lang="ru-RU" sz="1200" dirty="0"/>
              <a:t> София, </a:t>
            </a:r>
            <a:r>
              <a:rPr lang="ru-RU" sz="1200" dirty="0" err="1"/>
              <a:t>Трушников</a:t>
            </a:r>
            <a:r>
              <a:rPr lang="ru-RU" sz="1200" dirty="0"/>
              <a:t> </a:t>
            </a:r>
            <a:r>
              <a:rPr lang="ru-RU" sz="1200" dirty="0" err="1"/>
              <a:t>Кирилл,Трушников</a:t>
            </a:r>
            <a:r>
              <a:rPr lang="ru-RU" sz="1200" dirty="0"/>
              <a:t> Илья, Карпова </a:t>
            </a:r>
            <a:r>
              <a:rPr lang="ru-RU" sz="1200" dirty="0" err="1" smtClean="0"/>
              <a:t>Яна,руководитель</a:t>
            </a:r>
            <a:r>
              <a:rPr lang="ru-RU" sz="1200" dirty="0" smtClean="0"/>
              <a:t> инструктор по физической культуре Трифонова Анна Борисовна </a:t>
            </a:r>
            <a:endParaRPr lang="ru-RU" sz="1200" dirty="0"/>
          </a:p>
          <a:p>
            <a:pPr lvl="0"/>
            <a:r>
              <a:rPr lang="ru-RU" sz="1200" dirty="0">
                <a:solidFill>
                  <a:prstClr val="black"/>
                </a:solidFill>
              </a:rPr>
              <a:t/>
            </a:r>
            <a:br>
              <a:rPr lang="ru-RU" sz="1200" dirty="0">
                <a:solidFill>
                  <a:prstClr val="black"/>
                </a:solidFill>
              </a:rPr>
            </a:br>
            <a:endParaRPr lang="ru-RU" sz="1200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129" y="148221"/>
            <a:ext cx="1368152" cy="101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9860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Тема9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Модульная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3405</TotalTime>
  <Words>62</Words>
  <Application>Microsoft Office PowerPoint</Application>
  <PresentationFormat>Экран (4:3)</PresentationFormat>
  <Paragraphs>7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</vt:i4>
      </vt:variant>
    </vt:vector>
  </HeadingPairs>
  <TitlesOfParts>
    <vt:vector size="9" baseType="lpstr">
      <vt:lpstr>Arial</vt:lpstr>
      <vt:lpstr>Corbel</vt:lpstr>
      <vt:lpstr>Тема1</vt:lpstr>
      <vt:lpstr>5_Тема9</vt:lpstr>
      <vt:lpstr>6_Тема9</vt:lpstr>
      <vt:lpstr>7_Тема9</vt:lpstr>
      <vt:lpstr>8_Тема9</vt:lpstr>
      <vt:lpstr>1_Тема1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Нелюшка</dc:creator>
  <cp:lastModifiedBy>Andrey Trifonov</cp:lastModifiedBy>
  <cp:revision>176</cp:revision>
  <dcterms:created xsi:type="dcterms:W3CDTF">2014-05-14T16:31:48Z</dcterms:created>
  <dcterms:modified xsi:type="dcterms:W3CDTF">2016-06-05T10:02:36Z</dcterms:modified>
</cp:coreProperties>
</file>