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</p:sldMasterIdLst>
  <p:notesMasterIdLst>
    <p:notesMasterId r:id="rId9"/>
  </p:notesMasterIdLst>
  <p:sldIdLst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6800-4128-411F-878C-7BA1E68F54C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3B46F-5B69-4D37-A624-CCBA2A7B3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14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40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10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3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06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63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4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75889"/>
            <a:ext cx="700843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Участие воспитанников ГБДОУ в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акции</a:t>
            </a:r>
            <a:endParaRPr lang="en-US" sz="20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«Подари внимание» </a:t>
            </a:r>
            <a:endParaRPr lang="en-US" sz="20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посвященной </a:t>
            </a: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Дню пожилого 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5961" y="165298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275856" y="948902"/>
            <a:ext cx="5774008" cy="564918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29 сентября  2016 года в рамках мастер-класса в группах «Искорки», «Капельки» «Лучики», «Почемучки»  педагоги  совместно с детьми и родителями изготовили поздравительные открытки и поделки, чтобы поздравить жителей Комплексного Центра социального обслуживания г. Кронштадта с Днем пожилого человека, который отмечается ежегодно 1 октября.</a:t>
            </a:r>
            <a:endParaRPr lang="en-US" sz="1400" dirty="0" smtClean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Участники :</a:t>
            </a:r>
            <a:endParaRPr lang="en-US" sz="1600" dirty="0" smtClean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Группы - Почемучки, Искорки, Капельки, Лучики</a:t>
            </a:r>
            <a:endParaRPr lang="ru-RU" sz="1200" dirty="0" smtClean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Воспитатели:</a:t>
            </a:r>
          </a:p>
          <a:p>
            <a:pPr algn="just"/>
            <a:r>
              <a:rPr lang="ru-RU" sz="1200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Дапшевич</a:t>
            </a:r>
            <a:r>
              <a:rPr lang="ru-RU" sz="1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Н. Н.</a:t>
            </a:r>
          </a:p>
          <a:p>
            <a:pPr algn="just"/>
            <a:r>
              <a:rPr lang="ru-RU" sz="1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Смирнова Н. А.</a:t>
            </a:r>
          </a:p>
          <a:p>
            <a:pPr algn="just"/>
            <a:r>
              <a:rPr lang="ru-RU" sz="1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Никишина Л. Ю.</a:t>
            </a:r>
          </a:p>
          <a:p>
            <a:pPr algn="just"/>
            <a:r>
              <a:rPr lang="ru-RU" sz="1200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Дубовченко</a:t>
            </a:r>
            <a:r>
              <a:rPr lang="ru-RU" sz="1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Т. С.</a:t>
            </a:r>
          </a:p>
          <a:p>
            <a:pPr algn="just"/>
            <a:r>
              <a:rPr lang="ru-RU" sz="1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Николаенко. М. Я.</a:t>
            </a:r>
          </a:p>
          <a:p>
            <a:pPr algn="just"/>
            <a:r>
              <a:rPr lang="ru-RU" sz="1200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Олешкевич</a:t>
            </a:r>
            <a:r>
              <a:rPr lang="ru-RU" sz="1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Г. В.</a:t>
            </a:r>
          </a:p>
          <a:p>
            <a:pPr algn="just"/>
            <a:r>
              <a:rPr lang="ru-RU" sz="1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Орлова. С. А.</a:t>
            </a:r>
          </a:p>
          <a:p>
            <a:pPr algn="just"/>
            <a:r>
              <a:rPr lang="ru-RU" sz="1200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Дзюбан</a:t>
            </a:r>
            <a:r>
              <a:rPr lang="ru-RU" sz="1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О. 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4" y="4895808"/>
            <a:ext cx="971535" cy="722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7" y="1822258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" b="9304"/>
          <a:stretch/>
        </p:blipFill>
        <p:spPr bwMode="auto">
          <a:xfrm>
            <a:off x="120872" y="4293096"/>
            <a:ext cx="3091655" cy="216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6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64804" y="177776"/>
            <a:ext cx="686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Участие воспитанников ГБДОУ в акции «Подари внимание» посвященной Дню пожилого человека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6"/>
          <a:stretch/>
        </p:blipFill>
        <p:spPr bwMode="auto">
          <a:xfrm>
            <a:off x="2915816" y="770567"/>
            <a:ext cx="3600400" cy="233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:\достижения 2016\педагоги грамоты сертификаты 2016 - 2017 год\день пожилого человека\благодарность искорки соцдо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47334"/>
            <a:ext cx="2448482" cy="3471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достижения 2016\педагоги грамоты сертификаты 2016 - 2017 год\день пожилого человека\благодарность капельки соцдо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0" y="2947334"/>
            <a:ext cx="2491851" cy="3471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достижения 2016\педагоги грамоты сертификаты 2016 - 2017 год\день пожилого человека\благодарность почемучки лучики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" r="6339"/>
          <a:stretch/>
        </p:blipFill>
        <p:spPr bwMode="auto">
          <a:xfrm>
            <a:off x="3563888" y="3068960"/>
            <a:ext cx="2378519" cy="362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337</TotalTime>
  <Words>139</Words>
  <Application>Microsoft Office PowerPoint</Application>
  <PresentationFormat>Экран (4:3)</PresentationFormat>
  <Paragraphs>18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Тема1</vt:lpstr>
      <vt:lpstr>5_Тема9</vt:lpstr>
      <vt:lpstr>6_Тема9</vt:lpstr>
      <vt:lpstr>7_Тема9</vt:lpstr>
      <vt:lpstr>8_Тема9</vt:lpstr>
      <vt:lpstr>1_Тема1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28</cp:revision>
  <dcterms:created xsi:type="dcterms:W3CDTF">2014-05-14T16:31:48Z</dcterms:created>
  <dcterms:modified xsi:type="dcterms:W3CDTF">2017-01-09T19:49:45Z</dcterms:modified>
</cp:coreProperties>
</file>