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1224235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61938"/>
            <a:ext cx="6584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- класс городского уровня по использованию образовательных технологий деятельностного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ЧУОО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ДПО «Центр повышения квалификации Образовательные технологии» СПб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72441" y="1938388"/>
            <a:ext cx="6819728" cy="393724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Авторский проект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Сказки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Чуковского“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Транспорт"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технологии mimio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Авторский проект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«Путешествие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Винни-Пуха в страну знаний» с использование Mimio технологии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Соколова Т. С., воспитатель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Емельянова Е. М., воспитатель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1" y="188640"/>
            <a:ext cx="71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- класс городского уровня по использованию образовательных технологий деятельностного типа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ЧУОО ДПО «Центр повышения квалификации Образовательные технологии» СПб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достижения 2016\педагоги грамоты сертификаты 2016 - 2017 год\Соколова благодарно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5858"/>
            <a:ext cx="3690827" cy="510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стижения 2016\педагоги грамоты сертификаты 2016 - 2017 год\мастер -класс Соколова Тельн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98568" cy="485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375</TotalTime>
  <Words>94</Words>
  <Application>Microsoft Office PowerPoint</Application>
  <PresentationFormat>Экран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30</cp:revision>
  <dcterms:created xsi:type="dcterms:W3CDTF">2014-05-14T16:31:48Z</dcterms:created>
  <dcterms:modified xsi:type="dcterms:W3CDTF">2017-01-03T14:16:35Z</dcterms:modified>
</cp:coreProperties>
</file>