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7" y="579743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180" y="118743"/>
            <a:ext cx="640871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Районный открытый конкурс «Дорога и мы» в рамках всероссийского фестиваля детского художественного творчества</a:t>
            </a:r>
          </a:p>
          <a:p>
            <a:pPr algn="ctr"/>
            <a:r>
              <a:rPr lang="ru-RU" sz="2000" b="1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«Азбука безопасности</a:t>
            </a:r>
            <a:r>
              <a:rPr lang="ru-RU" sz="20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2000" b="1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Номинация «Декоративно-прикладное творчество» «Творческая индивидуальность</a:t>
            </a:r>
            <a:r>
              <a:rPr lang="ru-RU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Федор Лизоркин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 Николаенко М.Я.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56667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январе – феврале в Доме детского творчества Кронштадтского района Санкт-Петербурга «Град Чудес» состоялся районный этап открытого конкурса детского творчества «Дорога и мы» в рамках Всероссийского фестиваля детского художественного творчества «Азбука безопасности».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Anna\Desktop\сайт достижения2016-2017\ДЛЯ АНИ(1)\ДЛЯ АНИ\сканы детей\ЛИЗОРКИ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65" y="2215494"/>
            <a:ext cx="2770647" cy="3995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347</TotalTime>
  <Words>73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28</cp:revision>
  <dcterms:created xsi:type="dcterms:W3CDTF">2014-05-14T16:31:48Z</dcterms:created>
  <dcterms:modified xsi:type="dcterms:W3CDTF">2017-05-20T17:00:09Z</dcterms:modified>
</cp:coreProperties>
</file>