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dt-grad-tchudes.narod.ru/naprawl.files/kultura.files/raion/raion10-11/1213.html#par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30102" y="44624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846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8" y="125016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64232"/>
            <a:ext cx="7488831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люблю тебя, Россия»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1" y="1506241"/>
            <a:ext cx="3410997" cy="4824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9" y="2420888"/>
            <a:ext cx="4338557" cy="324036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632848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люблю тебя, Россия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Доме детского творчества «Град Чудес» 13 февраля 2013 года прошёл  </a:t>
            </a:r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 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конкурс патриотической песни «Я люблю тебя, Россия», в котором принимали участие воспитанники ГБДОУ детский сад № 4: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Цепенщиков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Никита, Осипов Никита, Гулов Владислав, Казаков Борис,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Лизоркин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Жирнов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Вадим,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Букреев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Фёдор под руководством музыкального руководителя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Поповой Ольги Владимировны.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своё выступление творческий коллектив воспитанников был награждён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Дипломом  Лауреата.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на сайте: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http://ddt-grad-tchudes.narod.ru/naprawl.files/kultura.files/raion/raion10-11/1213.html#par6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93432" y="1565619"/>
          <a:ext cx="7957135" cy="45951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28533"/>
                <a:gridCol w="1033766"/>
                <a:gridCol w="1033246"/>
                <a:gridCol w="1684231"/>
                <a:gridCol w="1697772"/>
                <a:gridCol w="1179587"/>
              </a:tblGrid>
              <a:tr h="560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ОУ,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Репертуар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Баллы/место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люблю тебя. Россия!»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«Литературно-музыкальная композиция»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«Хорошо в России жить»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 авторские 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«Петербург»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группы Гречуха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Валентиновна,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Кронштадт»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рук. Мелентьева Татьяна Андреевна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руководитель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Мелентьева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Андреевна,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Кашеварова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Ирина Анатольевна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люблю тебя. Россия!»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«Литературно-музыкальная композиция»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«Не отнимайте солнце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руководитель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Печенкина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Геннадьевна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люблю тебя. Россия!»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«Зримая песня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начальная школа –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662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Р. Гуцалюка,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сл. Н. Соловьевой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люблю тебя. Россия!»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руководитель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Алла Яновна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люблю тебя. Россия!»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«Зримая песня»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ГБДОУ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И. Матвиенко,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Сл. А.Шаганова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«Конь»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Муз. руководитель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Владимировна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979711" y="224935"/>
            <a:ext cx="6840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протокол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февраля 2013 года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патриотической песни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тебя, Россия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отдельная возрастная группа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юный участник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(дошкольники)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348</TotalTime>
  <Words>285</Words>
  <Application>Microsoft Office PowerPoint</Application>
  <PresentationFormat>Экран (4:3)</PresentationFormat>
  <Paragraphs>105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26</cp:revision>
  <dcterms:created xsi:type="dcterms:W3CDTF">2014-05-14T16:31:48Z</dcterms:created>
  <dcterms:modified xsi:type="dcterms:W3CDTF">2014-10-30T21:07:12Z</dcterms:modified>
</cp:coreProperties>
</file>