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95536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121" y="284181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262774"/>
            <a:ext cx="511222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танцевальный</a:t>
            </a:r>
            <a:endParaRPr lang="en-US" sz="2000" b="1" dirty="0" smtClean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</a:t>
            </a:r>
            <a:endParaRPr lang="en-US" sz="2000" b="1" dirty="0" smtClean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Юный танцор»</a:t>
            </a:r>
            <a:endParaRPr lang="ru-RU" sz="2000" b="1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91575"/>
            <a:ext cx="3970115" cy="2977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86" y="1896612"/>
            <a:ext cx="3963397" cy="2972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5736" y="332656"/>
            <a:ext cx="4572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ln w="12700">
                  <a:solidFill>
                    <a:prstClr val="black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танцевальный</a:t>
            </a:r>
            <a:endParaRPr lang="en-US" sz="2000" b="1" dirty="0">
              <a:ln w="12700">
                <a:solidFill>
                  <a:prstClr val="black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sz="2000" b="1" dirty="0">
                <a:ln w="12700">
                  <a:solidFill>
                    <a:prstClr val="black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конкурс </a:t>
            </a:r>
            <a:endParaRPr lang="en-US" sz="2000" b="1" dirty="0">
              <a:ln w="12700">
                <a:solidFill>
                  <a:prstClr val="black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sz="2000" b="1" dirty="0">
                <a:ln w="12700">
                  <a:solidFill>
                    <a:prstClr val="black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«Юный танцор»</a:t>
            </a:r>
            <a:endParaRPr lang="ru-RU" sz="2000" b="1" dirty="0">
              <a:ln w="12700">
                <a:solidFill>
                  <a:prstClr val="black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626"/>
            <a:ext cx="3791056" cy="3024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139952" y="1841753"/>
            <a:ext cx="4572000" cy="3033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ноября 2014 года в Санкт-Петербурге проходил Всероссийский танцевальный конкурс «Юный танцор»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Воспитанники группы «Почемучки»: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Куватова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Катя, Руднева Рита, Баринова Саша, занимающиеся в Кронштадтской школе танцев «Балтийское созвездие», под руководством Павлова Вячеслава Сергеевича, заняли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место за «Русский танец» (номинация «Народный танец) и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место за танец «Морячка» (номинация «Эстрадный танец») в возрастной группе до 6 лет.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Поздравляем наших девочек и желаем им дальнейших творческих побед!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Молодцы!!!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345</TotalTime>
  <Words>107</Words>
  <Application>Microsoft Office PowerPoint</Application>
  <PresentationFormat>Экран (4:3)</PresentationFormat>
  <Paragraphs>10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Calibri</vt:lpstr>
      <vt:lpstr>Corbel</vt:lpstr>
      <vt:lpstr>Times New Roman</vt:lpstr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28</cp:revision>
  <dcterms:created xsi:type="dcterms:W3CDTF">2014-05-14T16:31:48Z</dcterms:created>
  <dcterms:modified xsi:type="dcterms:W3CDTF">2014-12-06T20:14:27Z</dcterms:modified>
</cp:coreProperties>
</file>