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22.jpg" ContentType="image/png"/>
  <Override PartName="/ppt/media/image6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6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4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1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9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9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3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0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25.10.2015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12" Type="http://schemas.openxmlformats.org/officeDocument/2006/relationships/image" Target="../media/image2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11" Type="http://schemas.openxmlformats.org/officeDocument/2006/relationships/image" Target="../media/image23.gif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9.png"/><Relationship Id="rId9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5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8.gif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6.pn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11" Type="http://schemas.openxmlformats.org/officeDocument/2006/relationships/image" Target="../media/image43.gif"/><Relationship Id="rId5" Type="http://schemas.openxmlformats.org/officeDocument/2006/relationships/image" Target="../media/image37.jpg"/><Relationship Id="rId10" Type="http://schemas.openxmlformats.org/officeDocument/2006/relationships/image" Target="../media/image42.gif"/><Relationship Id="rId4" Type="http://schemas.openxmlformats.org/officeDocument/2006/relationships/image" Target="../media/image9.png"/><Relationship Id="rId9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4.gif"/><Relationship Id="rId3" Type="http://schemas.openxmlformats.org/officeDocument/2006/relationships/image" Target="../media/image45.jpg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51.gif"/><Relationship Id="rId5" Type="http://schemas.openxmlformats.org/officeDocument/2006/relationships/image" Target="../media/image47.jpeg"/><Relationship Id="rId10" Type="http://schemas.openxmlformats.org/officeDocument/2006/relationships/image" Target="../media/image50.gif"/><Relationship Id="rId4" Type="http://schemas.openxmlformats.org/officeDocument/2006/relationships/image" Target="../media/image46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4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11" Type="http://schemas.openxmlformats.org/officeDocument/2006/relationships/image" Target="../media/image59.gif"/><Relationship Id="rId5" Type="http://schemas.openxmlformats.org/officeDocument/2006/relationships/image" Target="../media/image55.jpg"/><Relationship Id="rId10" Type="http://schemas.openxmlformats.org/officeDocument/2006/relationships/image" Target="../media/image9.png"/><Relationship Id="rId4" Type="http://schemas.openxmlformats.org/officeDocument/2006/relationships/image" Target="../media/image54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16.png"/><Relationship Id="rId7" Type="http://schemas.openxmlformats.org/officeDocument/2006/relationships/image" Target="../media/image6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11" Type="http://schemas.openxmlformats.org/officeDocument/2006/relationships/image" Target="../media/image12.gif"/><Relationship Id="rId5" Type="http://schemas.openxmlformats.org/officeDocument/2006/relationships/image" Target="../media/image60.jpg"/><Relationship Id="rId10" Type="http://schemas.openxmlformats.org/officeDocument/2006/relationships/image" Target="../media/image43.gif"/><Relationship Id="rId4" Type="http://schemas.openxmlformats.org/officeDocument/2006/relationships/image" Target="../media/image9.png"/><Relationship Id="rId9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" y="254115"/>
            <a:ext cx="9144000" cy="6512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1196" y="993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6" y="0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0703" y="1479174"/>
            <a:ext cx="669674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Субботник</a:t>
            </a:r>
          </a:p>
          <a:p>
            <a:pPr algn="ctr"/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2015г.</a:t>
            </a:r>
            <a:endParaRPr lang="ru-RU" sz="5400" b="1" i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73" y="3768462"/>
            <a:ext cx="2212454" cy="10236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Diffused intensity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410869"/>
            <a:ext cx="5062742" cy="1658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65" y="4880213"/>
            <a:ext cx="3173420" cy="1189465"/>
          </a:xfrm>
          <a:prstGeom prst="rect">
            <a:avLst/>
          </a:prstGeom>
        </p:spPr>
      </p:pic>
      <p:pic>
        <p:nvPicPr>
          <p:cNvPr id="15" name="Osennie_melodii_-_Pesenka_pro_osen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5467" y="572857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3294" y="6048619"/>
            <a:ext cx="405110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 презентации: Воронина Н. Ю.</a:t>
            </a:r>
            <a:endParaRPr lang="ru-RU" b="1" i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1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" y="60904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61926"/>
            <a:ext cx="2240365" cy="2987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13" y="1848579"/>
            <a:ext cx="3682569" cy="2072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4" y="1222898"/>
            <a:ext cx="2194635" cy="29261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0" y="4365104"/>
            <a:ext cx="383760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98" y="4365104"/>
            <a:ext cx="383760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15" y="-59208"/>
            <a:ext cx="4801770" cy="1890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61">
            <a:off x="85208" y="4123395"/>
            <a:ext cx="889270" cy="8242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9056270" cy="82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384">
            <a:off x="5277270" y="3368202"/>
            <a:ext cx="3614327" cy="2034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315">
            <a:off x="226846" y="3446486"/>
            <a:ext cx="3506905" cy="1974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3257">
            <a:off x="208179" y="1287867"/>
            <a:ext cx="3337046" cy="1878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69" y="2127820"/>
            <a:ext cx="3694583" cy="2079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59" y="4830826"/>
            <a:ext cx="1085046" cy="18506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348">
            <a:off x="6534138" y="4389634"/>
            <a:ext cx="1668447" cy="2687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348">
            <a:off x="7043121" y="-68764"/>
            <a:ext cx="1212508" cy="19528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348">
            <a:off x="952008" y="4286014"/>
            <a:ext cx="1137716" cy="1832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85" y="4077072"/>
            <a:ext cx="3330835" cy="1874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348">
            <a:off x="713488" y="-254976"/>
            <a:ext cx="1858362" cy="2993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54">
            <a:off x="5711017" y="1225818"/>
            <a:ext cx="3204757" cy="1804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77" y="256022"/>
            <a:ext cx="3501566" cy="1971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9247" y="-607864"/>
            <a:ext cx="1048867" cy="2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 b="14116"/>
          <a:stretch/>
        </p:blipFill>
        <p:spPr>
          <a:xfrm>
            <a:off x="75876" y="1076263"/>
            <a:ext cx="2161259" cy="2869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20" y="4418964"/>
            <a:ext cx="3830502" cy="2156243"/>
          </a:xfrm>
          <a:prstGeom prst="ellipse">
            <a:avLst/>
          </a:prstGeom>
          <a:ln w="5715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22" y="3524065"/>
            <a:ext cx="2092144" cy="2789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3"/>
          <a:stretch/>
        </p:blipFill>
        <p:spPr>
          <a:xfrm>
            <a:off x="6958398" y="868969"/>
            <a:ext cx="2136723" cy="3108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0"/>
          <a:stretch/>
        </p:blipFill>
        <p:spPr>
          <a:xfrm>
            <a:off x="755576" y="3548652"/>
            <a:ext cx="2096425" cy="2789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70" y="3014808"/>
            <a:ext cx="1800200" cy="1404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" y="27321"/>
            <a:ext cx="9117461" cy="6830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r="27965" b="15497"/>
          <a:stretch/>
        </p:blipFill>
        <p:spPr>
          <a:xfrm>
            <a:off x="3430035" y="166416"/>
            <a:ext cx="2576471" cy="28194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7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4" r="4485"/>
          <a:stretch/>
        </p:blipFill>
        <p:spPr>
          <a:xfrm>
            <a:off x="6244880" y="695450"/>
            <a:ext cx="2742267" cy="2907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11449" r="1" b="7579"/>
          <a:stretch/>
        </p:blipFill>
        <p:spPr>
          <a:xfrm>
            <a:off x="3347864" y="169245"/>
            <a:ext cx="2227024" cy="3216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22617"/>
          <a:stretch/>
        </p:blipFill>
        <p:spPr>
          <a:xfrm>
            <a:off x="143899" y="665337"/>
            <a:ext cx="2541906" cy="2937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6357" b="13266"/>
          <a:stretch/>
        </p:blipFill>
        <p:spPr>
          <a:xfrm>
            <a:off x="4771922" y="3282443"/>
            <a:ext cx="2392366" cy="3315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51" r="-410" b="7580"/>
          <a:stretch/>
        </p:blipFill>
        <p:spPr>
          <a:xfrm>
            <a:off x="1519692" y="3275247"/>
            <a:ext cx="2332227" cy="3348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1333922" cy="9915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65" y="4292321"/>
            <a:ext cx="2254326" cy="21632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4509120"/>
            <a:ext cx="1646392" cy="19658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" y="900410"/>
            <a:ext cx="590697" cy="6477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35345"/>
            <a:ext cx="590697" cy="6477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65" y="618838"/>
            <a:ext cx="590697" cy="6477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26" y="-50702"/>
            <a:ext cx="590697" cy="6477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99" y="440578"/>
            <a:ext cx="590697" cy="6477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99" y="-35345"/>
            <a:ext cx="590697" cy="6477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0" y="440578"/>
            <a:ext cx="590697" cy="6477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46055"/>
            <a:ext cx="590697" cy="6477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30726"/>
            <a:ext cx="9160362" cy="68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r="28928" b="9625"/>
          <a:stretch/>
        </p:blipFill>
        <p:spPr>
          <a:xfrm>
            <a:off x="323528" y="557529"/>
            <a:ext cx="2376264" cy="318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6811" b="19192"/>
          <a:stretch/>
        </p:blipFill>
        <p:spPr>
          <a:xfrm>
            <a:off x="3220374" y="3489358"/>
            <a:ext cx="2361669" cy="3097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107" r="28808" b="7914"/>
          <a:stretch/>
        </p:blipFill>
        <p:spPr>
          <a:xfrm>
            <a:off x="6032080" y="625112"/>
            <a:ext cx="2711349" cy="3052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568" r="24289" b="9379"/>
          <a:stretch/>
        </p:blipFill>
        <p:spPr>
          <a:xfrm>
            <a:off x="5862903" y="3947696"/>
            <a:ext cx="3049705" cy="2488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2222" r="4927" b="5051"/>
          <a:stretch/>
        </p:blipFill>
        <p:spPr>
          <a:xfrm>
            <a:off x="178841" y="3878719"/>
            <a:ext cx="2520951" cy="2766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38" y="116632"/>
            <a:ext cx="2450297" cy="3267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06" y="-15126"/>
            <a:ext cx="1296144" cy="973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16" y="260648"/>
            <a:ext cx="1224472" cy="10856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7854"/>
            <a:ext cx="1224472" cy="10856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43" y="484263"/>
            <a:ext cx="1224472" cy="10856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50" y="-127191"/>
            <a:ext cx="1224472" cy="10856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144974"/>
            <a:ext cx="1224472" cy="10856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28" y="-387424"/>
            <a:ext cx="1224472" cy="10856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6"/>
            <a:ext cx="9125450" cy="68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368075"/>
            <a:ext cx="4429793" cy="2493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2" y="1368075"/>
            <a:ext cx="2787774" cy="3717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2" y="4017350"/>
            <a:ext cx="4382974" cy="2467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252" y="4548581"/>
            <a:ext cx="2226629" cy="1904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06" y="-315416"/>
            <a:ext cx="3816424" cy="2162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9167866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47" y="5250968"/>
            <a:ext cx="2604191" cy="12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6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51429"/>
            <a:ext cx="8213368" cy="60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11</Words>
  <Application>Microsoft Office PowerPoint</Application>
  <PresentationFormat>Экран (4:3)</PresentationFormat>
  <Paragraphs>3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25</cp:revision>
  <dcterms:created xsi:type="dcterms:W3CDTF">2015-10-24T17:25:59Z</dcterms:created>
  <dcterms:modified xsi:type="dcterms:W3CDTF">2015-10-25T18:22:04Z</dcterms:modified>
</cp:coreProperties>
</file>