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1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32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33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3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35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3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39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1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42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4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45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46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47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4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49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5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5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  <p:sldMasterId id="2147483804" r:id="rId19"/>
    <p:sldMasterId id="2147483812" r:id="rId20"/>
    <p:sldMasterId id="2147483820" r:id="rId21"/>
    <p:sldMasterId id="2147483828" r:id="rId22"/>
    <p:sldMasterId id="2147483836" r:id="rId23"/>
    <p:sldMasterId id="2147483844" r:id="rId24"/>
    <p:sldMasterId id="2147483852" r:id="rId25"/>
    <p:sldMasterId id="2147483860" r:id="rId26"/>
    <p:sldMasterId id="2147483868" r:id="rId27"/>
    <p:sldMasterId id="2147483876" r:id="rId28"/>
    <p:sldMasterId id="2147483884" r:id="rId29"/>
    <p:sldMasterId id="2147483892" r:id="rId30"/>
    <p:sldMasterId id="2147483900" r:id="rId31"/>
    <p:sldMasterId id="2147483908" r:id="rId32"/>
    <p:sldMasterId id="2147483916" r:id="rId33"/>
    <p:sldMasterId id="2147483924" r:id="rId34"/>
    <p:sldMasterId id="2147483932" r:id="rId35"/>
    <p:sldMasterId id="2147483940" r:id="rId36"/>
    <p:sldMasterId id="2147483948" r:id="rId37"/>
    <p:sldMasterId id="2147483956" r:id="rId38"/>
    <p:sldMasterId id="2147483964" r:id="rId39"/>
    <p:sldMasterId id="2147483972" r:id="rId40"/>
    <p:sldMasterId id="2147483980" r:id="rId41"/>
    <p:sldMasterId id="2147483988" r:id="rId42"/>
    <p:sldMasterId id="2147483996" r:id="rId43"/>
    <p:sldMasterId id="2147484004" r:id="rId44"/>
    <p:sldMasterId id="2147484012" r:id="rId45"/>
    <p:sldMasterId id="2147484020" r:id="rId46"/>
    <p:sldMasterId id="2147484028" r:id="rId47"/>
    <p:sldMasterId id="2147484036" r:id="rId48"/>
    <p:sldMasterId id="2147484044" r:id="rId49"/>
    <p:sldMasterId id="2147484052" r:id="rId50"/>
    <p:sldMasterId id="2147484060" r:id="rId51"/>
    <p:sldMasterId id="2147484068" r:id="rId52"/>
  </p:sldMasterIdLst>
  <p:notesMasterIdLst>
    <p:notesMasterId r:id="rId57"/>
  </p:notesMasterIdLst>
  <p:sldIdLst>
    <p:sldId id="257" r:id="rId53"/>
    <p:sldId id="256" r:id="rId54"/>
    <p:sldId id="258" r:id="rId55"/>
    <p:sldId id="25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D3D1C3-B9B6-477E-BAA9-EA70B0D2B001}">
          <p14:sldIdLst>
            <p14:sldId id="257"/>
            <p14:sldId id="256"/>
            <p14:sldId id="258"/>
            <p14:sldId id="259"/>
          </p14:sldIdLst>
        </p14:section>
        <p14:section name="Раздел без заголовка" id="{E2A3097E-CF54-4D4C-B189-396FCECBCD3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632" y="-18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814E-6687-47D9-9203-DDFC8E039CAE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BC50-BEAC-4515-9862-C00BE1B767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614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6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8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0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9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8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34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5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3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28.03.2017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28.03.2017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Word_97-20031.doc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2650560"/>
            <a:chOff x="0" y="0"/>
            <a:chExt cx="9144000" cy="265056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0"/>
              <a:ext cx="1271479" cy="179691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19" y="351787"/>
              <a:ext cx="1455631" cy="1093342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0" y="1327121"/>
              <a:ext cx="9144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Районный этап 2 городского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 Конкурса чтецов 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«Разукрасим мир стихами»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73044" y="165700"/>
              <a:ext cx="5929320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16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Государственное бюджетное дошкольное образовательное учреждение детский сад №4 комбинированного вида Кронштадтского района </a:t>
              </a:r>
            </a:p>
            <a:p>
              <a:pPr lvl="0" algn="ctr"/>
              <a:r>
                <a:rPr lang="ru-RU" sz="16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Санкт-Петербурга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" y="188641"/>
            <a:ext cx="2019096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254892" cy="291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157192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21 марта 2017 года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воспитанники группы «Искорки» под руководством воспитателя Николаенко М. Я., Олешкевич Г. В. и музыкального руководителя Алексеевой Т. В., приняли участие в  районном этапе конкурса среди дошкольных образовательных учреждений города Кронштадта.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7596336" y="188640"/>
            <a:ext cx="1152128" cy="1314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9560" y="2276872"/>
            <a:ext cx="4464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21 марта 2017 года подведены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итоги конкурса чтецов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(районный этап) «Разукрасим мир стихами».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Поздравляем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Ксению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Литову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Лауреата 1 степени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конкурса в номинации  «Лучший исполнитель стихов творчества современных детских петербургских писателей среди детей 6 – 7  лет».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028598" cy="227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3485"/>
            <a:ext cx="2893317" cy="2169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771800" y="0"/>
            <a:ext cx="6779096" cy="1053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ПОЗДРАВЛЯЕМ</a:t>
            </a:r>
            <a:r>
              <a:rPr lang="ru-RU" sz="1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….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88600"/>
              </p:ext>
            </p:extLst>
          </p:nvPr>
        </p:nvGraphicFramePr>
        <p:xfrm>
          <a:off x="3757613" y="5227638"/>
          <a:ext cx="10033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6" imgW="7582476" imgH="10759894" progId="Word.Document.8">
                  <p:embed/>
                </p:oleObj>
              </mc:Choice>
              <mc:Fallback>
                <p:oleObj name="Document" r:id="rId6" imgW="7582476" imgH="1075989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7613" y="5227638"/>
                        <a:ext cx="10033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596336" y="188640"/>
            <a:ext cx="1152128" cy="1314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404" y="1503485"/>
            <a:ext cx="4248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Лауреатами 2 степени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конкурса «Разукрасим мир стихами»</a:t>
            </a:r>
          </a:p>
          <a:p>
            <a:pPr lvl="0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 номинации </a:t>
            </a:r>
            <a:r>
              <a:rPr lang="ru-RU" sz="1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Лучший исполнитель стихов творчества современных детских петербургских писателей среди детей </a:t>
            </a:r>
            <a:r>
              <a:rPr lang="ru-RU" sz="1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– 6 лет.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Александр Попов, Горбов Виталий, Влад Орлов</a:t>
            </a: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Пожелаем  победы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Литовой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Ксении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городском этапе конкурса «Разукрасим мир стихами» который будет проходить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апреля в городе Санкт-Петербурге.</a:t>
            </a:r>
          </a:p>
          <a:p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Все участники  конкурса награждены грамотами и памятными подарками.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6278"/>
            <a:ext cx="2659083" cy="1994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731091" cy="2048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300111" y="0"/>
            <a:ext cx="6779096" cy="1053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ПОЗДРАВЛЯЕМ</a:t>
            </a:r>
            <a:r>
              <a:rPr lang="ru-RU" sz="1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….</a:t>
            </a: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259229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164288" y="0"/>
            <a:ext cx="1152128" cy="1314845"/>
          </a:xfrm>
          <a:prstGeom prst="rect">
            <a:avLst/>
          </a:prstGeom>
        </p:spPr>
      </p:pic>
      <p:pic>
        <p:nvPicPr>
          <p:cNvPr id="13" name="Содержимое 1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" y="548680"/>
            <a:ext cx="3473383" cy="2604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1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b="9208"/>
          <a:stretch/>
        </p:blipFill>
        <p:spPr>
          <a:xfrm>
            <a:off x="107504" y="4004080"/>
            <a:ext cx="3471865" cy="2525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2666" r="420" b="17729"/>
          <a:stretch/>
        </p:blipFill>
        <p:spPr>
          <a:xfrm>
            <a:off x="3940517" y="520204"/>
            <a:ext cx="2431684" cy="2580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44" y="3789040"/>
            <a:ext cx="2022723" cy="2696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1"/>
          <a:stretch/>
        </p:blipFill>
        <p:spPr>
          <a:xfrm>
            <a:off x="6335725" y="1107356"/>
            <a:ext cx="2567278" cy="2492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0"/>
          <a:stretch/>
        </p:blipFill>
        <p:spPr>
          <a:xfrm>
            <a:off x="3779912" y="3913385"/>
            <a:ext cx="2715157" cy="2615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2805</TotalTime>
  <Words>183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7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9_Тема9</vt:lpstr>
      <vt:lpstr>10_Тема9</vt:lpstr>
      <vt:lpstr>11_Тема9</vt:lpstr>
      <vt:lpstr>12_Тема9</vt:lpstr>
      <vt:lpstr>4_Тема1</vt:lpstr>
      <vt:lpstr>13_Тема9</vt:lpstr>
      <vt:lpstr>14_Тема9</vt:lpstr>
      <vt:lpstr>15_Тема9</vt:lpstr>
      <vt:lpstr>16_Тема9</vt:lpstr>
      <vt:lpstr>5_Тема1</vt:lpstr>
      <vt:lpstr>17_Тема9</vt:lpstr>
      <vt:lpstr>18_Тема9</vt:lpstr>
      <vt:lpstr>19_Тема9</vt:lpstr>
      <vt:lpstr>20_Тема9</vt:lpstr>
      <vt:lpstr>6_Тема1</vt:lpstr>
      <vt:lpstr>21_Тема9</vt:lpstr>
      <vt:lpstr>22_Тема9</vt:lpstr>
      <vt:lpstr>23_Тема9</vt:lpstr>
      <vt:lpstr>24_Тема9</vt:lpstr>
      <vt:lpstr>7_Тема1</vt:lpstr>
      <vt:lpstr>25_Тема9</vt:lpstr>
      <vt:lpstr>26_Тема9</vt:lpstr>
      <vt:lpstr>27_Тема9</vt:lpstr>
      <vt:lpstr>28_Тема9</vt:lpstr>
      <vt:lpstr>8_Тема1</vt:lpstr>
      <vt:lpstr>29_Тема9</vt:lpstr>
      <vt:lpstr>30_Тема9</vt:lpstr>
      <vt:lpstr>31_Тема9</vt:lpstr>
      <vt:lpstr>32_Тема9</vt:lpstr>
      <vt:lpstr>9_Тема1</vt:lpstr>
      <vt:lpstr>33_Тема9</vt:lpstr>
      <vt:lpstr>34_Тема9</vt:lpstr>
      <vt:lpstr>35_Тема9</vt:lpstr>
      <vt:lpstr>36_Тема9</vt:lpstr>
      <vt:lpstr>10_Тема1</vt:lpstr>
      <vt:lpstr>37_Тема9</vt:lpstr>
      <vt:lpstr>38_Тема9</vt:lpstr>
      <vt:lpstr>39_Тема9</vt:lpstr>
      <vt:lpstr>40_Тема9</vt:lpstr>
      <vt:lpstr>11_Тема1</vt:lpstr>
      <vt:lpstr>41_Тема9</vt:lpstr>
      <vt:lpstr>42_Тема9</vt:lpstr>
      <vt:lpstr>43_Тема9</vt:lpstr>
      <vt:lpstr>44_Тема9</vt:lpstr>
      <vt:lpstr>Документ Microsoft Word 97-2003</vt:lpstr>
      <vt:lpstr>Презентация PowerPoint</vt:lpstr>
      <vt:lpstr>ПОЗДРАВЛЯЕМ….</vt:lpstr>
      <vt:lpstr>ПОЗДРАВЛЯЕМ….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207</cp:revision>
  <dcterms:created xsi:type="dcterms:W3CDTF">2014-05-14T16:31:48Z</dcterms:created>
  <dcterms:modified xsi:type="dcterms:W3CDTF">2017-03-28T19:02:30Z</dcterms:modified>
</cp:coreProperties>
</file>