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0" r:id="rId2"/>
    <p:sldMasterId id="2147483688" r:id="rId3"/>
    <p:sldMasterId id="2147483696" r:id="rId4"/>
    <p:sldMasterId id="2147483704" r:id="rId5"/>
    <p:sldMasterId id="2147483712" r:id="rId6"/>
    <p:sldMasterId id="2147483724" r:id="rId7"/>
  </p:sldMasterIdLst>
  <p:sldIdLst>
    <p:sldId id="284" r:id="rId8"/>
    <p:sldId id="285" r:id="rId9"/>
    <p:sldId id="260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9" r:id="rId25"/>
    <p:sldId id="281" r:id="rId26"/>
    <p:sldId id="282" r:id="rId27"/>
    <p:sldId id="283" r:id="rId28"/>
  </p:sldIdLst>
  <p:sldSz cx="9144000" cy="6858000" type="screen4x3"/>
  <p:notesSz cx="6858000" cy="9144000"/>
  <p:photoAlbum layout="4pic" frame="frameStyle6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82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2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3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82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34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88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35DA27-236F-4D2E-BB10-AF94401C3AA0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C4C13-33CC-4F38-93C3-2B10AAA5EB2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15.08.2017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5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2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2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2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2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2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2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2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2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2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2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L:\анялето\IMG_01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4188" r="12820" b="9448"/>
          <a:stretch/>
        </p:blipFill>
        <p:spPr bwMode="auto">
          <a:xfrm>
            <a:off x="-75166" y="2708920"/>
            <a:ext cx="1755690" cy="1857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анялето\IMG_01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2386" r="13173" b="5403"/>
          <a:stretch/>
        </p:blipFill>
        <p:spPr bwMode="auto">
          <a:xfrm>
            <a:off x="7131025" y="4275628"/>
            <a:ext cx="1840078" cy="1545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ертикальный свиток 6"/>
          <p:cNvSpPr/>
          <p:nvPr/>
        </p:nvSpPr>
        <p:spPr>
          <a:xfrm>
            <a:off x="755576" y="795119"/>
            <a:ext cx="7200800" cy="5306280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1200" dirty="0">
              <a:solidFill>
                <a:prstClr val="black"/>
              </a:solidFill>
            </a:endParaRPr>
          </a:p>
          <a:p>
            <a:pPr algn="just"/>
            <a:endParaRPr lang="en-US" sz="1200" dirty="0">
              <a:solidFill>
                <a:prstClr val="black"/>
              </a:solidFill>
            </a:endParaRP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с 1 июня по 31 августа у детей начинаются летние каникулы.  Как сделать каждый день для воспитанников незабываемым? </a:t>
            </a: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Летний период предоставляет большие возможности для реализации творческих способностей детей и педагогов.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Большую часть времени педагоги нашего детского сада  проводят с детьми на улице,  организуя прогулки так, чтобы развивать у них наблюдательность, любознательность, воображение, творческие и коммуникативные способности,  сохранения и укрепления их физического и психического здоровья</a:t>
            </a: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При организации разных видов детской деятельности, объединенных одной темой, роль воспитателя становится свободной, партнерской: вместе играют, экспериментируют, находят ответы на вопросы, занимаются творчеством.</a:t>
            </a:r>
            <a:endParaRPr lang="en-US" sz="1200" dirty="0">
              <a:solidFill>
                <a:prstClr val="black"/>
              </a:solidFill>
            </a:endParaRP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Одной из актуальных задач педагогов в летнее время является преобразование территории детского сада в многофункциональное игровое пространство, ориентированное не только на повышение двигательной активности, но и социально-личностное, интеллектуально-творческое и познавательное развитие дошкольников, в котором   сам ребёнок становится активным в выборе содержания своего образования, открывает широчайшие возможности для работы с детскими интересами.</a:t>
            </a:r>
            <a:endParaRPr lang="en-US" sz="1200" dirty="0">
              <a:solidFill>
                <a:prstClr val="black"/>
              </a:solidFill>
            </a:endParaRPr>
          </a:p>
          <a:p>
            <a:pPr algn="just"/>
            <a:endParaRPr lang="ru-RU" sz="1200" dirty="0">
              <a:solidFill>
                <a:prstClr val="black"/>
              </a:solidFill>
            </a:endParaRP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Увидеть интерес, поддержать детскую  инициативу в любом виде деятельности — это и есть работа педагога,  а в летний период особенно.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79512" y="188640"/>
            <a:ext cx="1474558" cy="16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138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43" y="810054"/>
            <a:ext cx="864096" cy="642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19255" y="908720"/>
            <a:ext cx="496855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Чем занять детей летом?</a:t>
            </a:r>
          </a:p>
        </p:txBody>
      </p:sp>
      <p:pic>
        <p:nvPicPr>
          <p:cNvPr id="1028" name="Picture 4" descr="L:\анялето\IMG_018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t="20809" r="55175" b="28362"/>
          <a:stretch/>
        </p:blipFill>
        <p:spPr bwMode="auto">
          <a:xfrm>
            <a:off x="7402992" y="1817440"/>
            <a:ext cx="1296144" cy="2008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4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5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137318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652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5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5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37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6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6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6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116632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320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6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6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6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76" y="116632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1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6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6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7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862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318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917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7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7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7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2428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6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7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7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7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0079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863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8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8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8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659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9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9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9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44" y="29285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725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20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20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20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188640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67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2324921" cy="17281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1268760"/>
            <a:ext cx="43379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cap="all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Фотоальбом</a:t>
            </a:r>
            <a:endParaRPr lang="en-US" sz="4000" b="1" cap="all" dirty="0">
              <a:ln>
                <a:solidFill>
                  <a:srgbClr val="1F497D">
                    <a:lumMod val="50000"/>
                  </a:srgbClr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endParaRPr lang="en-US" sz="4000" b="1" cap="all" dirty="0">
              <a:ln>
                <a:solidFill>
                  <a:srgbClr val="1F497D">
                    <a:lumMod val="50000"/>
                  </a:srgbClr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4000" b="1" cap="all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«Наше лето»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768211" cy="2349842"/>
          </a:xfrm>
          <a:prstGeom prst="ellips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 descr="IMG_0108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5" b="2599"/>
          <a:stretch/>
        </p:blipFill>
        <p:spPr>
          <a:xfrm>
            <a:off x="3059832" y="4253308"/>
            <a:ext cx="2850273" cy="2232248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6" y="2636912"/>
            <a:ext cx="2889316" cy="2448272"/>
          </a:xfrm>
          <a:prstGeom prst="ellips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8380"/>
            <a:ext cx="1472067" cy="111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9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2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20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20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0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106" y="17866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547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2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20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21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" y="6309320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44624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58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1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1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459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0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493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2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2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29897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90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3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3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6412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8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3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3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" y="35550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57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4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4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" y="63404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129" y="11487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77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4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4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4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" y="6340294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" y="137318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507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G_01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14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14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341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65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7041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ShABLON_Prezentatsia_Microsoft_PowerPoint</Template>
  <TotalTime>144</TotalTime>
  <Words>194</Words>
  <Application>Microsoft Office PowerPoint</Application>
  <PresentationFormat>Экран (4:3)</PresentationFormat>
  <Paragraphs>16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Тема1</vt:lpstr>
      <vt:lpstr>5_Тема9</vt:lpstr>
      <vt:lpstr>6_Тема9</vt:lpstr>
      <vt:lpstr>7_Тема9</vt:lpstr>
      <vt:lpstr>8_Тема9</vt:lpstr>
      <vt:lpstr>Воздушный поток</vt:lpstr>
      <vt:lpstr>1_Тема1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Anna</dc:creator>
  <cp:lastModifiedBy>Anna</cp:lastModifiedBy>
  <cp:revision>5</cp:revision>
  <dcterms:created xsi:type="dcterms:W3CDTF">2017-08-07T15:36:26Z</dcterms:created>
  <dcterms:modified xsi:type="dcterms:W3CDTF">2017-08-15T16:48:48Z</dcterms:modified>
</cp:coreProperties>
</file>