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8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9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2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23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2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27.xml" ContentType="application/vnd.openxmlformats-officedocument.theme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28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0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1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32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33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34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35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6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37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38.xml" ContentType="application/vnd.openxmlformats-officedocument.theme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39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40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1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42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44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45.xml" ContentType="application/vnd.openxmlformats-officedocument.theme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46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47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48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49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5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5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52.xml" ContentType="application/vnd.openxmlformats-officedocument.theme+xml"/>
  <Override PartName="/ppt/theme/theme5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  <p:sldMasterId id="2147483700" r:id="rId6"/>
    <p:sldMasterId id="2147483708" r:id="rId7"/>
    <p:sldMasterId id="2147483716" r:id="rId8"/>
    <p:sldMasterId id="2147483724" r:id="rId9"/>
    <p:sldMasterId id="2147483732" r:id="rId10"/>
    <p:sldMasterId id="2147483740" r:id="rId11"/>
    <p:sldMasterId id="2147483748" r:id="rId12"/>
    <p:sldMasterId id="2147483756" r:id="rId13"/>
    <p:sldMasterId id="2147483764" r:id="rId14"/>
    <p:sldMasterId id="2147483772" r:id="rId15"/>
    <p:sldMasterId id="2147483780" r:id="rId16"/>
    <p:sldMasterId id="2147483788" r:id="rId17"/>
    <p:sldMasterId id="2147483796" r:id="rId18"/>
    <p:sldMasterId id="2147483804" r:id="rId19"/>
    <p:sldMasterId id="2147483812" r:id="rId20"/>
    <p:sldMasterId id="2147483820" r:id="rId21"/>
    <p:sldMasterId id="2147483828" r:id="rId22"/>
    <p:sldMasterId id="2147483836" r:id="rId23"/>
    <p:sldMasterId id="2147483844" r:id="rId24"/>
    <p:sldMasterId id="2147483852" r:id="rId25"/>
    <p:sldMasterId id="2147483860" r:id="rId26"/>
    <p:sldMasterId id="2147483868" r:id="rId27"/>
    <p:sldMasterId id="2147483876" r:id="rId28"/>
    <p:sldMasterId id="2147483884" r:id="rId29"/>
    <p:sldMasterId id="2147483892" r:id="rId30"/>
    <p:sldMasterId id="2147483900" r:id="rId31"/>
    <p:sldMasterId id="2147483908" r:id="rId32"/>
    <p:sldMasterId id="2147483916" r:id="rId33"/>
    <p:sldMasterId id="2147483924" r:id="rId34"/>
    <p:sldMasterId id="2147483932" r:id="rId35"/>
    <p:sldMasterId id="2147483940" r:id="rId36"/>
    <p:sldMasterId id="2147483948" r:id="rId37"/>
    <p:sldMasterId id="2147483956" r:id="rId38"/>
    <p:sldMasterId id="2147483964" r:id="rId39"/>
    <p:sldMasterId id="2147483972" r:id="rId40"/>
    <p:sldMasterId id="2147483980" r:id="rId41"/>
    <p:sldMasterId id="2147483988" r:id="rId42"/>
    <p:sldMasterId id="2147483996" r:id="rId43"/>
    <p:sldMasterId id="2147484004" r:id="rId44"/>
    <p:sldMasterId id="2147484012" r:id="rId45"/>
    <p:sldMasterId id="2147484020" r:id="rId46"/>
    <p:sldMasterId id="2147484028" r:id="rId47"/>
    <p:sldMasterId id="2147484036" r:id="rId48"/>
    <p:sldMasterId id="2147484044" r:id="rId49"/>
    <p:sldMasterId id="2147484052" r:id="rId50"/>
    <p:sldMasterId id="2147484060" r:id="rId51"/>
    <p:sldMasterId id="2147484068" r:id="rId52"/>
  </p:sldMasterIdLst>
  <p:notesMasterIdLst>
    <p:notesMasterId r:id="rId56"/>
  </p:notesMasterIdLst>
  <p:sldIdLst>
    <p:sldId id="257" r:id="rId53"/>
    <p:sldId id="256" r:id="rId54"/>
    <p:sldId id="258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D3D1C3-B9B6-477E-BAA9-EA70B0D2B001}">
          <p14:sldIdLst>
            <p14:sldId id="257"/>
            <p14:sldId id="256"/>
            <p14:sldId id="258"/>
          </p14:sldIdLst>
        </p14:section>
        <p14:section name="Раздел без заголовка" id="{E2A3097E-CF54-4D4C-B189-396FCECBCD3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82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1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8814E-6687-47D9-9203-DDFC8E039CAE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BC50-BEAC-4515-9862-C00BE1B767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53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6149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75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9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995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2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67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38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0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76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86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9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56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819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34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80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85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15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95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43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4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1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8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5.xml"/><Relationship Id="rId9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2.xml"/><Relationship Id="rId9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09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6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3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37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4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theme" Target="../theme/theme23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8.xml"/><Relationship Id="rId9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theme" Target="../theme/theme24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5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theme" Target="../theme/theme2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2.xml"/><Relationship Id="rId9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theme" Target="../theme/theme26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9.xml"/><Relationship Id="rId9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theme" Target="../theme/theme27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6.xml"/><Relationship Id="rId9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theme" Target="../theme/theme28.xml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9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3.xml"/><Relationship Id="rId9" Type="http://schemas.openxmlformats.org/officeDocument/2006/relationships/image" Target="../media/image1.pn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theme" Target="../theme/theme2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0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theme" Target="../theme/theme30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07.xml"/><Relationship Id="rId9" Type="http://schemas.openxmlformats.org/officeDocument/2006/relationships/image" Target="../media/image1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theme" Target="../theme/theme31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4.xml"/><Relationship Id="rId9" Type="http://schemas.openxmlformats.org/officeDocument/2006/relationships/image" Target="../media/image1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theme" Target="../theme/theme32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1.xml"/><Relationship Id="rId9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3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8.xml"/><Relationship Id="rId9" Type="http://schemas.openxmlformats.org/officeDocument/2006/relationships/image" Target="../media/image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5.xml"/><Relationship Id="rId9" Type="http://schemas.openxmlformats.org/officeDocument/2006/relationships/image" Target="../media/image1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theme" Target="../theme/theme35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2.xml"/><Relationship Id="rId9" Type="http://schemas.openxmlformats.org/officeDocument/2006/relationships/image" Target="../media/image1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theme" Target="../theme/theme36.xml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49.xml"/><Relationship Id="rId9" Type="http://schemas.openxmlformats.org/officeDocument/2006/relationships/image" Target="../media/image1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theme" Target="../theme/theme37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6.xml"/><Relationship Id="rId9" Type="http://schemas.openxmlformats.org/officeDocument/2006/relationships/image" Target="../media/image1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theme" Target="../theme/theme38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63.xml"/><Relationship Id="rId9" Type="http://schemas.openxmlformats.org/officeDocument/2006/relationships/image" Target="../media/image1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theme" Target="../theme/theme39.xml"/><Relationship Id="rId3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68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0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theme" Target="../theme/theme40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77.xml"/><Relationship Id="rId9" Type="http://schemas.openxmlformats.org/officeDocument/2006/relationships/image" Target="../media/image1.png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theme" Target="../theme/theme41.xml"/><Relationship Id="rId3" Type="http://schemas.openxmlformats.org/officeDocument/2006/relationships/slideLayout" Target="../slideLayouts/slideLayout283.xml"/><Relationship Id="rId7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4.xml"/><Relationship Id="rId9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theme" Target="../theme/theme42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1.xml"/><Relationship Id="rId9" Type="http://schemas.openxmlformats.org/officeDocument/2006/relationships/image" Target="../media/image1.png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theme" Target="../theme/theme43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2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98.xml"/><Relationship Id="rId9" Type="http://schemas.openxmlformats.org/officeDocument/2006/relationships/image" Target="../media/image1.pn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05.xml"/><Relationship Id="rId9" Type="http://schemas.openxmlformats.org/officeDocument/2006/relationships/image" Target="../media/image1.png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theme" Target="../theme/theme45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5" Type="http://schemas.openxmlformats.org/officeDocument/2006/relationships/slideLayout" Target="../slideLayouts/slideLayout3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2.xml"/><Relationship Id="rId9" Type="http://schemas.openxmlformats.org/officeDocument/2006/relationships/image" Target="../media/image1.png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theme" Target="../theme/theme46.xml"/><Relationship Id="rId3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22.xml"/><Relationship Id="rId2" Type="http://schemas.openxmlformats.org/officeDocument/2006/relationships/slideLayout" Target="../slideLayouts/slideLayout317.xml"/><Relationship Id="rId1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21.xml"/><Relationship Id="rId5" Type="http://schemas.openxmlformats.org/officeDocument/2006/relationships/slideLayout" Target="../slideLayouts/slideLayout3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19.xml"/><Relationship Id="rId9" Type="http://schemas.openxmlformats.org/officeDocument/2006/relationships/image" Target="../media/image1.png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theme" Target="../theme/theme47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32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6.xml"/><Relationship Id="rId9" Type="http://schemas.openxmlformats.org/officeDocument/2006/relationships/image" Target="../media/image1.png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theme" Target="../theme/theme48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33.xml"/><Relationship Id="rId9" Type="http://schemas.openxmlformats.org/officeDocument/2006/relationships/image" Target="../media/image1.png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theme" Target="../theme/theme49.xml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5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47.xml"/><Relationship Id="rId9" Type="http://schemas.openxmlformats.org/officeDocument/2006/relationships/image" Target="../media/image1.pn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2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5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4.xml"/><Relationship Id="rId9" Type="http://schemas.openxmlformats.org/officeDocument/2006/relationships/image" Target="../media/image1.pn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theme" Target="../theme/theme52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6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61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83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13.12.2016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2496672"/>
            <a:chOff x="0" y="0"/>
            <a:chExt cx="9144000" cy="249667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0"/>
              <a:ext cx="1271479" cy="1796916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19" y="351787"/>
              <a:ext cx="1455631" cy="1093342"/>
            </a:xfrm>
            <a:prstGeom prst="rect">
              <a:avLst/>
            </a:prstGeom>
          </p:spPr>
        </p:pic>
        <p:sp>
          <p:nvSpPr>
            <p:cNvPr id="2049" name="Rectangle 1"/>
            <p:cNvSpPr>
              <a:spLocks noChangeArrowheads="1"/>
            </p:cNvSpPr>
            <p:nvPr/>
          </p:nvSpPr>
          <p:spPr bwMode="auto">
            <a:xfrm>
              <a:off x="0" y="1481009"/>
              <a:ext cx="91440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Конкурс чтецов 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000" b="1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Arial" pitchFamily="34" charset="0"/>
                  <a:cs typeface="Arial" pitchFamily="34" charset="0"/>
                </a:rPr>
                <a:t>«Разукрасим мир стихами»</a:t>
              </a:r>
            </a:p>
            <a:p>
              <a:pPr marL="0" marR="0" lvl="0" indent="269875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73044" y="165700"/>
              <a:ext cx="5929320" cy="10772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ru-RU" sz="16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Государственное бюджетное дошкольное образовательное учреждение детский сад №4 комбинированного вида Кронштадтского района </a:t>
              </a:r>
            </a:p>
            <a:p>
              <a:pPr lvl="0" algn="ctr"/>
              <a:r>
                <a:rPr lang="ru-RU" sz="1600" dirty="0">
                  <a:ln w="11430"/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Санкт-Петербурга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/>
          <a:stretch/>
        </p:blipFill>
        <p:spPr>
          <a:xfrm>
            <a:off x="1" y="188641"/>
            <a:ext cx="2019096" cy="23042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254892" cy="2914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5301208"/>
            <a:ext cx="633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6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декабря </a:t>
            </a:r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2016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воспитанники группы «Искорки» под руководством воспитателя Николаенко М. Я. и музыкального руководителя Алексеевой Т. В., приняли участие в 1 этапе конкурса на уровне ГБДОУ.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596336" y="188640"/>
            <a:ext cx="1152128" cy="1314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9560" y="22768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  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декабря 2016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года подведены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итоги конкурса чтецов </a:t>
            </a: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(этап ГБДОУ) «Разукрасим мир стихами».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Поздравляем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Влада Орлова – победителя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конкурса в номинации «Лучший исполнитель стихов творчества современных детских петербургских писателей среди детей старшего дошкольного возраста.</a:t>
            </a:r>
          </a:p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028598" cy="2271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03485"/>
            <a:ext cx="2893317" cy="2169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771800" y="0"/>
            <a:ext cx="6779096" cy="1053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ПОЗДРАВЛЯЕМ</a:t>
            </a:r>
            <a:r>
              <a:rPr lang="ru-RU" sz="1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/>
          <a:stretch/>
        </p:blipFill>
        <p:spPr>
          <a:xfrm>
            <a:off x="7596336" y="188640"/>
            <a:ext cx="1152128" cy="1314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1404" y="1503485"/>
            <a:ext cx="42484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Лауреатами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конкурса «Разукрасим мир стихами»</a:t>
            </a:r>
          </a:p>
          <a:p>
            <a:pPr lvl="0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номинации </a:t>
            </a:r>
            <a:r>
              <a:rPr lang="ru-RU" sz="1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Лучший исполнитель стихов творчества современных детских петербургских писателей среди детей старшего дошкольного </a:t>
            </a:r>
            <a:r>
              <a:rPr lang="ru-RU" sz="16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возраста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стали </a:t>
            </a:r>
          </a:p>
          <a:p>
            <a:pPr lvl="0"/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Ксения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Литова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, Александр Попов, Горбов Виталий. 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Пожелаем им победы во 2 районном этапе конкурса «Разукрасим мир стихами».</a:t>
            </a:r>
          </a:p>
          <a:p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Все участники  конкурса награждены грамотами и памятными подарками.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66278"/>
            <a:ext cx="2659083" cy="1994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2731091" cy="2048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300111" y="0"/>
            <a:ext cx="6779096" cy="1053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ПОЗДРАВЛЯЕМ</a:t>
            </a:r>
            <a:r>
              <a:rPr lang="ru-RU" sz="1600" b="1" kern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….</a:t>
            </a:r>
          </a:p>
        </p:txBody>
      </p:sp>
      <p:pic>
        <p:nvPicPr>
          <p:cNvPr id="15" name="Содержимое 1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2592290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2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2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3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3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3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3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3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3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0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41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0.xml><?xml version="1.0" encoding="utf-8"?>
<a:theme xmlns:a="http://schemas.openxmlformats.org/drawingml/2006/main" name="42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43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44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2783</TotalTime>
  <Words>156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52</vt:i4>
      </vt:variant>
      <vt:variant>
        <vt:lpstr>Заголовки слайдов</vt:lpstr>
      </vt:variant>
      <vt:variant>
        <vt:i4>3</vt:i4>
      </vt:variant>
    </vt:vector>
  </HeadingPairs>
  <TitlesOfParts>
    <vt:vector size="55" baseType="lpstr">
      <vt:lpstr>Тема1</vt:lpstr>
      <vt:lpstr>5_Тема9</vt:lpstr>
      <vt:lpstr>6_Тема9</vt:lpstr>
      <vt:lpstr>7_Тема9</vt:lpstr>
      <vt:lpstr>8_Тема9</vt:lpstr>
      <vt:lpstr>1_Тема1</vt:lpstr>
      <vt:lpstr>2_Тема1</vt:lpstr>
      <vt:lpstr>3_Тема1</vt:lpstr>
      <vt:lpstr>9_Тема9</vt:lpstr>
      <vt:lpstr>10_Тема9</vt:lpstr>
      <vt:lpstr>11_Тема9</vt:lpstr>
      <vt:lpstr>12_Тема9</vt:lpstr>
      <vt:lpstr>4_Тема1</vt:lpstr>
      <vt:lpstr>13_Тема9</vt:lpstr>
      <vt:lpstr>14_Тема9</vt:lpstr>
      <vt:lpstr>15_Тема9</vt:lpstr>
      <vt:lpstr>16_Тема9</vt:lpstr>
      <vt:lpstr>5_Тема1</vt:lpstr>
      <vt:lpstr>17_Тема9</vt:lpstr>
      <vt:lpstr>18_Тема9</vt:lpstr>
      <vt:lpstr>19_Тема9</vt:lpstr>
      <vt:lpstr>20_Тема9</vt:lpstr>
      <vt:lpstr>6_Тема1</vt:lpstr>
      <vt:lpstr>21_Тема9</vt:lpstr>
      <vt:lpstr>22_Тема9</vt:lpstr>
      <vt:lpstr>23_Тема9</vt:lpstr>
      <vt:lpstr>24_Тема9</vt:lpstr>
      <vt:lpstr>7_Тема1</vt:lpstr>
      <vt:lpstr>25_Тема9</vt:lpstr>
      <vt:lpstr>26_Тема9</vt:lpstr>
      <vt:lpstr>27_Тема9</vt:lpstr>
      <vt:lpstr>28_Тема9</vt:lpstr>
      <vt:lpstr>8_Тема1</vt:lpstr>
      <vt:lpstr>29_Тема9</vt:lpstr>
      <vt:lpstr>30_Тема9</vt:lpstr>
      <vt:lpstr>31_Тема9</vt:lpstr>
      <vt:lpstr>32_Тема9</vt:lpstr>
      <vt:lpstr>9_Тема1</vt:lpstr>
      <vt:lpstr>33_Тема9</vt:lpstr>
      <vt:lpstr>34_Тема9</vt:lpstr>
      <vt:lpstr>35_Тема9</vt:lpstr>
      <vt:lpstr>36_Тема9</vt:lpstr>
      <vt:lpstr>10_Тема1</vt:lpstr>
      <vt:lpstr>37_Тема9</vt:lpstr>
      <vt:lpstr>38_Тема9</vt:lpstr>
      <vt:lpstr>39_Тема9</vt:lpstr>
      <vt:lpstr>40_Тема9</vt:lpstr>
      <vt:lpstr>11_Тема1</vt:lpstr>
      <vt:lpstr>41_Тема9</vt:lpstr>
      <vt:lpstr>42_Тема9</vt:lpstr>
      <vt:lpstr>43_Тема9</vt:lpstr>
      <vt:lpstr>44_Тема9</vt:lpstr>
      <vt:lpstr>Презентация PowerPoint</vt:lpstr>
      <vt:lpstr>ПОЗДРАВЛЯЕМ….</vt:lpstr>
      <vt:lpstr>ПОЗДРАВЛЯЕМ….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User</cp:lastModifiedBy>
  <cp:revision>204</cp:revision>
  <dcterms:created xsi:type="dcterms:W3CDTF">2014-05-14T16:31:48Z</dcterms:created>
  <dcterms:modified xsi:type="dcterms:W3CDTF">2016-12-13T07:42:19Z</dcterms:modified>
</cp:coreProperties>
</file>