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</p:sldMasterIdLst>
  <p:notesMasterIdLst>
    <p:notesMasterId r:id="rId36"/>
  </p:notesMasterIdLst>
  <p:sldIdLst>
    <p:sldId id="290" r:id="rId10"/>
    <p:sldId id="259" r:id="rId11"/>
    <p:sldId id="285" r:id="rId12"/>
    <p:sldId id="281" r:id="rId13"/>
    <p:sldId id="261" r:id="rId14"/>
    <p:sldId id="280" r:id="rId15"/>
    <p:sldId id="274" r:id="rId16"/>
    <p:sldId id="278" r:id="rId17"/>
    <p:sldId id="276" r:id="rId18"/>
    <p:sldId id="291" r:id="rId19"/>
    <p:sldId id="275" r:id="rId20"/>
    <p:sldId id="266" r:id="rId21"/>
    <p:sldId id="267" r:id="rId22"/>
    <p:sldId id="272" r:id="rId23"/>
    <p:sldId id="271" r:id="rId24"/>
    <p:sldId id="270" r:id="rId25"/>
    <p:sldId id="269" r:id="rId26"/>
    <p:sldId id="279" r:id="rId27"/>
    <p:sldId id="277" r:id="rId28"/>
    <p:sldId id="293" r:id="rId29"/>
    <p:sldId id="282" r:id="rId30"/>
    <p:sldId id="283" r:id="rId31"/>
    <p:sldId id="294" r:id="rId32"/>
    <p:sldId id="292" r:id="rId33"/>
    <p:sldId id="295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AF2"/>
    <a:srgbClr val="0070C0"/>
    <a:srgbClr val="0099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16AF0-7F43-425B-A5DD-32A6809B8FD4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83310-8B29-47F2-BE94-CF15CE7ECE18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Полноценное всестороннее развитие ребенка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BD76415-C6A7-45E1-85AD-5C3FBBD429BD}" type="parTrans" cxnId="{33A99F33-2794-4DBE-9510-5E0940407D97}">
      <dgm:prSet/>
      <dgm:spPr/>
      <dgm:t>
        <a:bodyPr/>
        <a:lstStyle/>
        <a:p>
          <a:endParaRPr lang="ru-RU"/>
        </a:p>
      </dgm:t>
    </dgm:pt>
    <dgm:pt modelId="{130A32B0-A288-4AB3-AB20-BF076864131A}" type="sibTrans" cxnId="{33A99F33-2794-4DBE-9510-5E0940407D97}">
      <dgm:prSet/>
      <dgm:spPr/>
      <dgm:t>
        <a:bodyPr/>
        <a:lstStyle/>
        <a:p>
          <a:endParaRPr lang="ru-RU"/>
        </a:p>
      </dgm:t>
    </dgm:pt>
    <dgm:pt modelId="{DA65ACA9-CCBC-4451-89C9-1EC435E85292}">
      <dgm:prSet phldrT="[Текст]"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D1B3449-A0F1-4A63-89CD-AD974B60835F}" type="parTrans" cxnId="{F4141442-FD26-4E29-AA84-82F8133937EB}">
      <dgm:prSet/>
      <dgm:spPr/>
      <dgm:t>
        <a:bodyPr/>
        <a:lstStyle/>
        <a:p>
          <a:endParaRPr lang="ru-RU" dirty="0"/>
        </a:p>
      </dgm:t>
    </dgm:pt>
    <dgm:pt modelId="{F1179055-36EC-44DA-875E-50DC88545D82}" type="sibTrans" cxnId="{F4141442-FD26-4E29-AA84-82F8133937EB}">
      <dgm:prSet/>
      <dgm:spPr/>
      <dgm:t>
        <a:bodyPr/>
        <a:lstStyle/>
        <a:p>
          <a:endParaRPr lang="ru-RU"/>
        </a:p>
      </dgm:t>
    </dgm:pt>
    <dgm:pt modelId="{DCE939D9-AA31-4E67-8489-FA50CAB864AC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22BA8BC0-DF97-4865-80F9-44C0F78D0F00}" type="parTrans" cxnId="{E5294A35-3E91-443C-947F-9192D0C72412}">
      <dgm:prSet/>
      <dgm:spPr/>
      <dgm:t>
        <a:bodyPr/>
        <a:lstStyle/>
        <a:p>
          <a:endParaRPr lang="ru-RU" dirty="0"/>
        </a:p>
      </dgm:t>
    </dgm:pt>
    <dgm:pt modelId="{8658B472-8A65-4817-AB9E-674BD43BD9E0}" type="sibTrans" cxnId="{E5294A35-3E91-443C-947F-9192D0C72412}">
      <dgm:prSet/>
      <dgm:spPr/>
      <dgm:t>
        <a:bodyPr/>
        <a:lstStyle/>
        <a:p>
          <a:endParaRPr lang="ru-RU"/>
        </a:p>
      </dgm:t>
    </dgm:pt>
    <dgm:pt modelId="{034AC2A2-5F19-4937-B123-EB2C4C28B52E}">
      <dgm:prSet phldrT="[Текст]" custT="1"/>
      <dgm:spPr/>
      <dgm:t>
        <a:bodyPr/>
        <a:lstStyle/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BDCDF77-70A4-48DA-BC6D-7BE9FF21AB20}" type="parTrans" cxnId="{84C879DE-5DC8-42FE-95D6-82BB45D3344D}">
      <dgm:prSet/>
      <dgm:spPr/>
      <dgm:t>
        <a:bodyPr/>
        <a:lstStyle/>
        <a:p>
          <a:endParaRPr lang="ru-RU" dirty="0"/>
        </a:p>
      </dgm:t>
    </dgm:pt>
    <dgm:pt modelId="{8C645DB7-A3EA-4ECC-835B-CEAB4DA0764D}" type="sibTrans" cxnId="{84C879DE-5DC8-42FE-95D6-82BB45D3344D}">
      <dgm:prSet/>
      <dgm:spPr/>
      <dgm:t>
        <a:bodyPr/>
        <a:lstStyle/>
        <a:p>
          <a:endParaRPr lang="ru-RU"/>
        </a:p>
      </dgm:t>
    </dgm:pt>
    <dgm:pt modelId="{5301A6F4-8FAE-4CBE-A887-E49147A1AAC0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E3195B1-D8FB-479F-B514-213D2441AE42}" type="parTrans" cxnId="{4950E63B-0434-42F9-8302-61404B97295F}">
      <dgm:prSet/>
      <dgm:spPr/>
      <dgm:t>
        <a:bodyPr/>
        <a:lstStyle/>
        <a:p>
          <a:endParaRPr lang="ru-RU" dirty="0"/>
        </a:p>
      </dgm:t>
    </dgm:pt>
    <dgm:pt modelId="{FC7D9D9F-FE60-43A5-BFFC-EF824323C5F5}" type="sibTrans" cxnId="{4950E63B-0434-42F9-8302-61404B97295F}">
      <dgm:prSet/>
      <dgm:spPr/>
      <dgm:t>
        <a:bodyPr/>
        <a:lstStyle/>
        <a:p>
          <a:endParaRPr lang="ru-RU"/>
        </a:p>
      </dgm:t>
    </dgm:pt>
    <dgm:pt modelId="{632551A7-904A-4D69-B40C-BF72A3E8BCC7}">
      <dgm:prSet phldrT="[Текст]" phldr="1"/>
      <dgm:spPr/>
      <dgm:t>
        <a:bodyPr/>
        <a:lstStyle/>
        <a:p>
          <a:endParaRPr lang="ru-RU" dirty="0"/>
        </a:p>
      </dgm:t>
    </dgm:pt>
    <dgm:pt modelId="{D52B099B-850E-4598-928F-6BC457F978AC}" type="parTrans" cxnId="{E696F882-E44A-43F2-BBB9-0F23934DFDCB}">
      <dgm:prSet/>
      <dgm:spPr/>
      <dgm:t>
        <a:bodyPr/>
        <a:lstStyle/>
        <a:p>
          <a:endParaRPr lang="ru-RU"/>
        </a:p>
      </dgm:t>
    </dgm:pt>
    <dgm:pt modelId="{3D325FCF-BC4D-417E-B05E-EAD2F2661E9A}" type="sibTrans" cxnId="{E696F882-E44A-43F2-BBB9-0F23934DFDCB}">
      <dgm:prSet/>
      <dgm:spPr/>
      <dgm:t>
        <a:bodyPr/>
        <a:lstStyle/>
        <a:p>
          <a:endParaRPr lang="ru-RU"/>
        </a:p>
      </dgm:t>
    </dgm:pt>
    <dgm:pt modelId="{D0D9B0E3-62D3-4AB3-8A89-2C08E32E22EE}">
      <dgm:prSet phldrT="[Текст]"/>
      <dgm:spPr/>
      <dgm:t>
        <a:bodyPr/>
        <a:lstStyle/>
        <a:p>
          <a:endParaRPr lang="ru-RU" dirty="0"/>
        </a:p>
      </dgm:t>
    </dgm:pt>
    <dgm:pt modelId="{70E8763D-4CAC-4DF1-8B7C-373D1957718F}" type="parTrans" cxnId="{D06656B4-DC51-4931-96AE-5ED0F129C4CF}">
      <dgm:prSet/>
      <dgm:spPr/>
      <dgm:t>
        <a:bodyPr/>
        <a:lstStyle/>
        <a:p>
          <a:endParaRPr lang="ru-RU"/>
        </a:p>
      </dgm:t>
    </dgm:pt>
    <dgm:pt modelId="{6C69EAFF-7FDB-43AB-9F3C-3DCDA6B03B96}" type="sibTrans" cxnId="{D06656B4-DC51-4931-96AE-5ED0F129C4CF}">
      <dgm:prSet/>
      <dgm:spPr/>
      <dgm:t>
        <a:bodyPr/>
        <a:lstStyle/>
        <a:p>
          <a:endParaRPr lang="ru-RU"/>
        </a:p>
      </dgm:t>
    </dgm:pt>
    <dgm:pt modelId="{2DD97ECB-3EE9-43CF-861B-00B1BFDD4976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66BF8E0-89C7-405F-AA17-BCC4269BC484}" type="parTrans" cxnId="{92AA6A24-0936-464C-A535-866045A93260}">
      <dgm:prSet/>
      <dgm:spPr/>
      <dgm:t>
        <a:bodyPr/>
        <a:lstStyle/>
        <a:p>
          <a:endParaRPr lang="ru-RU" dirty="0"/>
        </a:p>
      </dgm:t>
    </dgm:pt>
    <dgm:pt modelId="{77FA8FE6-C99B-4812-A482-FBB6A42CF80C}" type="sibTrans" cxnId="{92AA6A24-0936-464C-A535-866045A93260}">
      <dgm:prSet/>
      <dgm:spPr/>
      <dgm:t>
        <a:bodyPr/>
        <a:lstStyle/>
        <a:p>
          <a:endParaRPr lang="ru-RU"/>
        </a:p>
      </dgm:t>
    </dgm:pt>
    <dgm:pt modelId="{F4729D3F-C06C-4D43-9A89-5AA8E40CFC39}" type="pres">
      <dgm:prSet presAssocID="{7FA16AF0-7F43-425B-A5DD-32A6809B8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88DE6-B379-4A10-9B0C-20214936453E}" type="pres">
      <dgm:prSet presAssocID="{EE683310-8B29-47F2-BE94-CF15CE7ECE18}" presName="centerShape" presStyleLbl="node0" presStyleIdx="0" presStyleCnt="1" custScaleX="128811" custScaleY="114429"/>
      <dgm:spPr/>
      <dgm:t>
        <a:bodyPr/>
        <a:lstStyle/>
        <a:p>
          <a:endParaRPr lang="ru-RU"/>
        </a:p>
      </dgm:t>
    </dgm:pt>
    <dgm:pt modelId="{A0D8CED5-B78E-479B-A296-38657CC9AE8C}" type="pres">
      <dgm:prSet presAssocID="{5D1B3449-A0F1-4A63-89CD-AD974B60835F}" presName="parTrans" presStyleLbl="sibTrans2D1" presStyleIdx="0" presStyleCnt="5" custScaleX="98167"/>
      <dgm:spPr/>
      <dgm:t>
        <a:bodyPr/>
        <a:lstStyle/>
        <a:p>
          <a:endParaRPr lang="ru-RU"/>
        </a:p>
      </dgm:t>
    </dgm:pt>
    <dgm:pt modelId="{30A6D511-D0C7-40EE-A3F4-355193B0E592}" type="pres">
      <dgm:prSet presAssocID="{5D1B3449-A0F1-4A63-89CD-AD974B60835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47ED967-0B9C-4E2F-B556-61E9627A9CC5}" type="pres">
      <dgm:prSet presAssocID="{DA65ACA9-CCBC-4451-89C9-1EC435E85292}" presName="node" presStyleLbl="node1" presStyleIdx="0" presStyleCnt="5" custScaleX="116441" custScaleY="102657" custRadScaleRad="98482" custRadScaleInc="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D3D98-1088-4411-9CA8-5879D8B1EE47}" type="pres">
      <dgm:prSet presAssocID="{22BA8BC0-DF97-4865-80F9-44C0F78D0F0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669E232-2056-41BA-B3E4-C5262C9C05A1}" type="pres">
      <dgm:prSet presAssocID="{22BA8BC0-DF97-4865-80F9-44C0F78D0F0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93B0EBC-30E8-4123-A341-3EDB4D188C22}" type="pres">
      <dgm:prSet presAssocID="{DCE939D9-AA31-4E67-8489-FA50CAB864AC}" presName="node" presStyleLbl="node1" presStyleIdx="1" presStyleCnt="5" custScaleX="121045" custScaleY="111278" custRadScaleRad="106464" custRadScaleInc="-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B0499-922E-42F4-ABA0-9E8E45721E59}" type="pres">
      <dgm:prSet presAssocID="{EBDCDF77-70A4-48DA-BC6D-7BE9FF21AB2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743AAA6-A1C9-41B3-BE46-D38A537CC4A8}" type="pres">
      <dgm:prSet presAssocID="{EBDCDF77-70A4-48DA-BC6D-7BE9FF21AB2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DB9AEE9-5421-44FC-B244-1D869DB2D3DA}" type="pres">
      <dgm:prSet presAssocID="{034AC2A2-5F19-4937-B123-EB2C4C28B52E}" presName="node" presStyleLbl="node1" presStyleIdx="2" presStyleCnt="5" custScaleX="129111" custScaleY="108405" custRadScaleRad="98159" custRadScaleInc="-1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3E33-799C-47FC-BA7A-934F8B220A2F}" type="pres">
      <dgm:prSet presAssocID="{CE3195B1-D8FB-479F-B514-213D2441AE4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64487A7-E4B5-4BF3-BA10-C9FABBFBA9BC}" type="pres">
      <dgm:prSet presAssocID="{CE3195B1-D8FB-479F-B514-213D2441AE4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62FBB48-725C-4950-AC72-CD4F97A87524}" type="pres">
      <dgm:prSet presAssocID="{5301A6F4-8FAE-4CBE-A887-E49147A1AAC0}" presName="node" presStyleLbl="node1" presStyleIdx="3" presStyleCnt="5" custScaleX="122431" custRadScaleRad="98177" custRadScaleInc="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394F-B4E5-4F4A-914C-98A917E4B0A3}" type="pres">
      <dgm:prSet presAssocID="{366BF8E0-89C7-405F-AA17-BCC4269BC484}" presName="parTrans" presStyleLbl="sibTrans2D1" presStyleIdx="4" presStyleCnt="5" custScaleX="118338"/>
      <dgm:spPr/>
      <dgm:t>
        <a:bodyPr/>
        <a:lstStyle/>
        <a:p>
          <a:endParaRPr lang="ru-RU"/>
        </a:p>
      </dgm:t>
    </dgm:pt>
    <dgm:pt modelId="{A8D67B00-EF13-4791-920F-2846EB934BD5}" type="pres">
      <dgm:prSet presAssocID="{366BF8E0-89C7-405F-AA17-BCC4269BC48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21D5D0F-CA22-4BB6-BC48-2435AB81DC31}" type="pres">
      <dgm:prSet presAssocID="{2DD97ECB-3EE9-43CF-861B-00B1BFDD4976}" presName="node" presStyleLbl="node1" presStyleIdx="4" presStyleCnt="5" custScaleX="116179" custScaleY="10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AB00AA-6BCD-4C70-80A9-EDE2AEA2BBE5}" type="presOf" srcId="{2DD97ECB-3EE9-43CF-861B-00B1BFDD4976}" destId="{F21D5D0F-CA22-4BB6-BC48-2435AB81DC31}" srcOrd="0" destOrd="0" presId="urn:microsoft.com/office/officeart/2005/8/layout/radial5"/>
    <dgm:cxn modelId="{0C705190-A464-44AC-887D-AAE836F39382}" type="presOf" srcId="{EBDCDF77-70A4-48DA-BC6D-7BE9FF21AB20}" destId="{116B0499-922E-42F4-ABA0-9E8E45721E59}" srcOrd="0" destOrd="0" presId="urn:microsoft.com/office/officeart/2005/8/layout/radial5"/>
    <dgm:cxn modelId="{33A99F33-2794-4DBE-9510-5E0940407D97}" srcId="{7FA16AF0-7F43-425B-A5DD-32A6809B8FD4}" destId="{EE683310-8B29-47F2-BE94-CF15CE7ECE18}" srcOrd="0" destOrd="0" parTransId="{ABD76415-C6A7-45E1-85AD-5C3FBBD429BD}" sibTransId="{130A32B0-A288-4AB3-AB20-BF076864131A}"/>
    <dgm:cxn modelId="{4950E63B-0434-42F9-8302-61404B97295F}" srcId="{EE683310-8B29-47F2-BE94-CF15CE7ECE18}" destId="{5301A6F4-8FAE-4CBE-A887-E49147A1AAC0}" srcOrd="3" destOrd="0" parTransId="{CE3195B1-D8FB-479F-B514-213D2441AE42}" sibTransId="{FC7D9D9F-FE60-43A5-BFFC-EF824323C5F5}"/>
    <dgm:cxn modelId="{54B75988-8E7E-4D4A-93E9-51BE3D8D0F28}" type="presOf" srcId="{EE683310-8B29-47F2-BE94-CF15CE7ECE18}" destId="{6BB88DE6-B379-4A10-9B0C-20214936453E}" srcOrd="0" destOrd="0" presId="urn:microsoft.com/office/officeart/2005/8/layout/radial5"/>
    <dgm:cxn modelId="{5A24C55B-21F2-480E-812A-7DA686A5CEDA}" type="presOf" srcId="{22BA8BC0-DF97-4865-80F9-44C0F78D0F00}" destId="{A669E232-2056-41BA-B3E4-C5262C9C05A1}" srcOrd="1" destOrd="0" presId="urn:microsoft.com/office/officeart/2005/8/layout/radial5"/>
    <dgm:cxn modelId="{C1BDAD47-8FD7-4326-B818-6FDB9964A458}" type="presOf" srcId="{CE3195B1-D8FB-479F-B514-213D2441AE42}" destId="{A64487A7-E4B5-4BF3-BA10-C9FABBFBA9BC}" srcOrd="1" destOrd="0" presId="urn:microsoft.com/office/officeart/2005/8/layout/radial5"/>
    <dgm:cxn modelId="{84C879DE-5DC8-42FE-95D6-82BB45D3344D}" srcId="{EE683310-8B29-47F2-BE94-CF15CE7ECE18}" destId="{034AC2A2-5F19-4937-B123-EB2C4C28B52E}" srcOrd="2" destOrd="0" parTransId="{EBDCDF77-70A4-48DA-BC6D-7BE9FF21AB20}" sibTransId="{8C645DB7-A3EA-4ECC-835B-CEAB4DA0764D}"/>
    <dgm:cxn modelId="{E696F882-E44A-43F2-BBB9-0F23934DFDCB}" srcId="{7FA16AF0-7F43-425B-A5DD-32A6809B8FD4}" destId="{632551A7-904A-4D69-B40C-BF72A3E8BCC7}" srcOrd="2" destOrd="0" parTransId="{D52B099B-850E-4598-928F-6BC457F978AC}" sibTransId="{3D325FCF-BC4D-417E-B05E-EAD2F2661E9A}"/>
    <dgm:cxn modelId="{D06656B4-DC51-4931-96AE-5ED0F129C4CF}" srcId="{7FA16AF0-7F43-425B-A5DD-32A6809B8FD4}" destId="{D0D9B0E3-62D3-4AB3-8A89-2C08E32E22EE}" srcOrd="1" destOrd="0" parTransId="{70E8763D-4CAC-4DF1-8B7C-373D1957718F}" sibTransId="{6C69EAFF-7FDB-43AB-9F3C-3DCDA6B03B96}"/>
    <dgm:cxn modelId="{92AA6A24-0936-464C-A535-866045A93260}" srcId="{EE683310-8B29-47F2-BE94-CF15CE7ECE18}" destId="{2DD97ECB-3EE9-43CF-861B-00B1BFDD4976}" srcOrd="4" destOrd="0" parTransId="{366BF8E0-89C7-405F-AA17-BCC4269BC484}" sibTransId="{77FA8FE6-C99B-4812-A482-FBB6A42CF80C}"/>
    <dgm:cxn modelId="{5653C2CE-31CA-43A4-BD93-BE722953F9CD}" type="presOf" srcId="{366BF8E0-89C7-405F-AA17-BCC4269BC484}" destId="{894C394F-B4E5-4F4A-914C-98A917E4B0A3}" srcOrd="0" destOrd="0" presId="urn:microsoft.com/office/officeart/2005/8/layout/radial5"/>
    <dgm:cxn modelId="{5A0CD6EC-17D1-4AB1-BCE0-513C7C43E9EF}" type="presOf" srcId="{034AC2A2-5F19-4937-B123-EB2C4C28B52E}" destId="{3DB9AEE9-5421-44FC-B244-1D869DB2D3DA}" srcOrd="0" destOrd="0" presId="urn:microsoft.com/office/officeart/2005/8/layout/radial5"/>
    <dgm:cxn modelId="{FE1B9C3B-C056-4259-8C36-2E1A44EA9CBF}" type="presOf" srcId="{DCE939D9-AA31-4E67-8489-FA50CAB864AC}" destId="{193B0EBC-30E8-4123-A341-3EDB4D188C22}" srcOrd="0" destOrd="0" presId="urn:microsoft.com/office/officeart/2005/8/layout/radial5"/>
    <dgm:cxn modelId="{E5358563-7673-4B15-8868-B39F8A4D11FF}" type="presOf" srcId="{7FA16AF0-7F43-425B-A5DD-32A6809B8FD4}" destId="{F4729D3F-C06C-4D43-9A89-5AA8E40CFC39}" srcOrd="0" destOrd="0" presId="urn:microsoft.com/office/officeart/2005/8/layout/radial5"/>
    <dgm:cxn modelId="{F4141442-FD26-4E29-AA84-82F8133937EB}" srcId="{EE683310-8B29-47F2-BE94-CF15CE7ECE18}" destId="{DA65ACA9-CCBC-4451-89C9-1EC435E85292}" srcOrd="0" destOrd="0" parTransId="{5D1B3449-A0F1-4A63-89CD-AD974B60835F}" sibTransId="{F1179055-36EC-44DA-875E-50DC88545D82}"/>
    <dgm:cxn modelId="{40B67957-A218-4489-B073-C0C207C96893}" type="presOf" srcId="{5D1B3449-A0F1-4A63-89CD-AD974B60835F}" destId="{A0D8CED5-B78E-479B-A296-38657CC9AE8C}" srcOrd="0" destOrd="0" presId="urn:microsoft.com/office/officeart/2005/8/layout/radial5"/>
    <dgm:cxn modelId="{587186C9-BCA3-4B62-890B-36A80FD6CD65}" type="presOf" srcId="{366BF8E0-89C7-405F-AA17-BCC4269BC484}" destId="{A8D67B00-EF13-4791-920F-2846EB934BD5}" srcOrd="1" destOrd="0" presId="urn:microsoft.com/office/officeart/2005/8/layout/radial5"/>
    <dgm:cxn modelId="{2908C69F-5E6C-4652-9F11-493383CA1F00}" type="presOf" srcId="{5D1B3449-A0F1-4A63-89CD-AD974B60835F}" destId="{30A6D511-D0C7-40EE-A3F4-355193B0E592}" srcOrd="1" destOrd="0" presId="urn:microsoft.com/office/officeart/2005/8/layout/radial5"/>
    <dgm:cxn modelId="{E5294A35-3E91-443C-947F-9192D0C72412}" srcId="{EE683310-8B29-47F2-BE94-CF15CE7ECE18}" destId="{DCE939D9-AA31-4E67-8489-FA50CAB864AC}" srcOrd="1" destOrd="0" parTransId="{22BA8BC0-DF97-4865-80F9-44C0F78D0F00}" sibTransId="{8658B472-8A65-4817-AB9E-674BD43BD9E0}"/>
    <dgm:cxn modelId="{C859C89D-3649-4D72-A7B6-DF84CD5CCA06}" type="presOf" srcId="{CE3195B1-D8FB-479F-B514-213D2441AE42}" destId="{6D563E33-799C-47FC-BA7A-934F8B220A2F}" srcOrd="0" destOrd="0" presId="urn:microsoft.com/office/officeart/2005/8/layout/radial5"/>
    <dgm:cxn modelId="{85966608-128C-4CAF-A591-8BAD062CC991}" type="presOf" srcId="{5301A6F4-8FAE-4CBE-A887-E49147A1AAC0}" destId="{262FBB48-725C-4950-AC72-CD4F97A87524}" srcOrd="0" destOrd="0" presId="urn:microsoft.com/office/officeart/2005/8/layout/radial5"/>
    <dgm:cxn modelId="{B4683FE6-8616-4B3B-8CFE-9C10B5794844}" type="presOf" srcId="{EBDCDF77-70A4-48DA-BC6D-7BE9FF21AB20}" destId="{1743AAA6-A1C9-41B3-BE46-D38A537CC4A8}" srcOrd="1" destOrd="0" presId="urn:microsoft.com/office/officeart/2005/8/layout/radial5"/>
    <dgm:cxn modelId="{C8374295-024C-42C5-BBEE-FF3D47CE3434}" type="presOf" srcId="{22BA8BC0-DF97-4865-80F9-44C0F78D0F00}" destId="{291D3D98-1088-4411-9CA8-5879D8B1EE47}" srcOrd="0" destOrd="0" presId="urn:microsoft.com/office/officeart/2005/8/layout/radial5"/>
    <dgm:cxn modelId="{676CB48D-A2F8-4D30-BBAF-29C22A504C49}" type="presOf" srcId="{DA65ACA9-CCBC-4451-89C9-1EC435E85292}" destId="{E47ED967-0B9C-4E2F-B556-61E9627A9CC5}" srcOrd="0" destOrd="0" presId="urn:microsoft.com/office/officeart/2005/8/layout/radial5"/>
    <dgm:cxn modelId="{AF9A5E63-ECA4-4C23-B856-8B5A96FB569C}" type="presParOf" srcId="{F4729D3F-C06C-4D43-9A89-5AA8E40CFC39}" destId="{6BB88DE6-B379-4A10-9B0C-20214936453E}" srcOrd="0" destOrd="0" presId="urn:microsoft.com/office/officeart/2005/8/layout/radial5"/>
    <dgm:cxn modelId="{DD7A6315-30A1-46EB-94FC-02CB4D9D6615}" type="presParOf" srcId="{F4729D3F-C06C-4D43-9A89-5AA8E40CFC39}" destId="{A0D8CED5-B78E-479B-A296-38657CC9AE8C}" srcOrd="1" destOrd="0" presId="urn:microsoft.com/office/officeart/2005/8/layout/radial5"/>
    <dgm:cxn modelId="{AD9503F4-C172-4171-B24F-DC695124F043}" type="presParOf" srcId="{A0D8CED5-B78E-479B-A296-38657CC9AE8C}" destId="{30A6D511-D0C7-40EE-A3F4-355193B0E592}" srcOrd="0" destOrd="0" presId="urn:microsoft.com/office/officeart/2005/8/layout/radial5"/>
    <dgm:cxn modelId="{EE6DC2E9-7E9A-4614-9929-F9ABA3AAA470}" type="presParOf" srcId="{F4729D3F-C06C-4D43-9A89-5AA8E40CFC39}" destId="{E47ED967-0B9C-4E2F-B556-61E9627A9CC5}" srcOrd="2" destOrd="0" presId="urn:microsoft.com/office/officeart/2005/8/layout/radial5"/>
    <dgm:cxn modelId="{8C269A68-D01B-4AE2-9D41-5DEB8764C0F5}" type="presParOf" srcId="{F4729D3F-C06C-4D43-9A89-5AA8E40CFC39}" destId="{291D3D98-1088-4411-9CA8-5879D8B1EE47}" srcOrd="3" destOrd="0" presId="urn:microsoft.com/office/officeart/2005/8/layout/radial5"/>
    <dgm:cxn modelId="{9F3DAFE9-D633-47B6-874D-D51CD9504CCC}" type="presParOf" srcId="{291D3D98-1088-4411-9CA8-5879D8B1EE47}" destId="{A669E232-2056-41BA-B3E4-C5262C9C05A1}" srcOrd="0" destOrd="0" presId="urn:microsoft.com/office/officeart/2005/8/layout/radial5"/>
    <dgm:cxn modelId="{3E0F2386-C27D-4192-B8B0-95A5280D42F3}" type="presParOf" srcId="{F4729D3F-C06C-4D43-9A89-5AA8E40CFC39}" destId="{193B0EBC-30E8-4123-A341-3EDB4D188C22}" srcOrd="4" destOrd="0" presId="urn:microsoft.com/office/officeart/2005/8/layout/radial5"/>
    <dgm:cxn modelId="{06BC42B3-9344-4273-90B0-8E5D71D33C8C}" type="presParOf" srcId="{F4729D3F-C06C-4D43-9A89-5AA8E40CFC39}" destId="{116B0499-922E-42F4-ABA0-9E8E45721E59}" srcOrd="5" destOrd="0" presId="urn:microsoft.com/office/officeart/2005/8/layout/radial5"/>
    <dgm:cxn modelId="{DB0BF238-5506-4427-B14A-DBAD1E007CA2}" type="presParOf" srcId="{116B0499-922E-42F4-ABA0-9E8E45721E59}" destId="{1743AAA6-A1C9-41B3-BE46-D38A537CC4A8}" srcOrd="0" destOrd="0" presId="urn:microsoft.com/office/officeart/2005/8/layout/radial5"/>
    <dgm:cxn modelId="{A97D48CE-6438-490E-B92B-999C2790BFC4}" type="presParOf" srcId="{F4729D3F-C06C-4D43-9A89-5AA8E40CFC39}" destId="{3DB9AEE9-5421-44FC-B244-1D869DB2D3DA}" srcOrd="6" destOrd="0" presId="urn:microsoft.com/office/officeart/2005/8/layout/radial5"/>
    <dgm:cxn modelId="{4ED648D8-FFF8-41CF-8F24-06F8E94FA718}" type="presParOf" srcId="{F4729D3F-C06C-4D43-9A89-5AA8E40CFC39}" destId="{6D563E33-799C-47FC-BA7A-934F8B220A2F}" srcOrd="7" destOrd="0" presId="urn:microsoft.com/office/officeart/2005/8/layout/radial5"/>
    <dgm:cxn modelId="{2A263A7E-9C0C-40CF-91C4-07F4DFC97867}" type="presParOf" srcId="{6D563E33-799C-47FC-BA7A-934F8B220A2F}" destId="{A64487A7-E4B5-4BF3-BA10-C9FABBFBA9BC}" srcOrd="0" destOrd="0" presId="urn:microsoft.com/office/officeart/2005/8/layout/radial5"/>
    <dgm:cxn modelId="{69A5A632-2EE0-4E9F-9081-5D116BF3BB43}" type="presParOf" srcId="{F4729D3F-C06C-4D43-9A89-5AA8E40CFC39}" destId="{262FBB48-725C-4950-AC72-CD4F97A87524}" srcOrd="8" destOrd="0" presId="urn:microsoft.com/office/officeart/2005/8/layout/radial5"/>
    <dgm:cxn modelId="{839E4E43-51C3-4681-A01F-631766982E7D}" type="presParOf" srcId="{F4729D3F-C06C-4D43-9A89-5AA8E40CFC39}" destId="{894C394F-B4E5-4F4A-914C-98A917E4B0A3}" srcOrd="9" destOrd="0" presId="urn:microsoft.com/office/officeart/2005/8/layout/radial5"/>
    <dgm:cxn modelId="{E986448E-1FFD-4BE0-A29A-922711BC034D}" type="presParOf" srcId="{894C394F-B4E5-4F4A-914C-98A917E4B0A3}" destId="{A8D67B00-EF13-4791-920F-2846EB934BD5}" srcOrd="0" destOrd="0" presId="urn:microsoft.com/office/officeart/2005/8/layout/radial5"/>
    <dgm:cxn modelId="{6B65A590-2810-43D7-8898-010CE5D51E43}" type="presParOf" srcId="{F4729D3F-C06C-4D43-9A89-5AA8E40CFC39}" destId="{F21D5D0F-CA22-4BB6-BC48-2435AB81DC3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93781-7121-4BDF-854A-7F5EBFA5577E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7A340-CAEE-459E-B5F5-D64DB08EA48B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Вариативность режимов дня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E85E0FC-6EB9-4D54-B6E3-58D6DF05E70E}" type="parTrans" cxnId="{27368E08-71F2-47A3-B26B-02BAD2093700}">
      <dgm:prSet/>
      <dgm:spPr/>
      <dgm:t>
        <a:bodyPr/>
        <a:lstStyle/>
        <a:p>
          <a:endParaRPr lang="ru-RU"/>
        </a:p>
      </dgm:t>
    </dgm:pt>
    <dgm:pt modelId="{B46890EF-787C-47A2-BF14-0F2AA1FE5F26}" type="sibTrans" cxnId="{27368E08-71F2-47A3-B26B-02BAD2093700}">
      <dgm:prSet/>
      <dgm:spPr/>
      <dgm:t>
        <a:bodyPr/>
        <a:lstStyle/>
        <a:p>
          <a:endParaRPr lang="ru-RU"/>
        </a:p>
      </dgm:t>
    </dgm:pt>
    <dgm:pt modelId="{BA8469E8-7B75-4F83-97DD-CE18088A2839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Адаптационный режим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9A74F1E-BBC3-4943-BAB8-9DEF22A86D93}" type="parTrans" cxnId="{04D89988-6C4E-48F3-88A7-5667D3033BFC}">
      <dgm:prSet/>
      <dgm:spPr/>
      <dgm:t>
        <a:bodyPr/>
        <a:lstStyle/>
        <a:p>
          <a:endParaRPr lang="ru-RU"/>
        </a:p>
      </dgm:t>
    </dgm:pt>
    <dgm:pt modelId="{62A51111-51EF-430D-B16A-C83EA6087D9B}" type="sibTrans" cxnId="{04D89988-6C4E-48F3-88A7-5667D3033BFC}">
      <dgm:prSet/>
      <dgm:spPr/>
      <dgm:t>
        <a:bodyPr/>
        <a:lstStyle/>
        <a:p>
          <a:endParaRPr lang="ru-RU"/>
        </a:p>
      </dgm:t>
    </dgm:pt>
    <dgm:pt modelId="{B81EDACF-D678-418F-B4B3-9424528744BD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теплое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1420840-9967-4EF8-AB6C-40AF29A1AAFD}" type="parTrans" cxnId="{66F9D4AE-EA09-42C8-BC6A-0CEDD6022A49}">
      <dgm:prSet/>
      <dgm:spPr/>
      <dgm:t>
        <a:bodyPr/>
        <a:lstStyle/>
        <a:p>
          <a:endParaRPr lang="ru-RU"/>
        </a:p>
      </dgm:t>
    </dgm:pt>
    <dgm:pt modelId="{ACE41083-AAF6-47D5-9482-1D31601A125B}" type="sibTrans" cxnId="{66F9D4AE-EA09-42C8-BC6A-0CEDD6022A49}">
      <dgm:prSet/>
      <dgm:spPr/>
      <dgm:t>
        <a:bodyPr/>
        <a:lstStyle/>
        <a:p>
          <a:endParaRPr lang="ru-RU"/>
        </a:p>
      </dgm:t>
    </dgm:pt>
    <dgm:pt modelId="{6122CF3B-F232-4FAD-8F92-1AAC53086C2E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холодное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23141E9-FA79-4972-B94A-18DE269587AC}" type="parTrans" cxnId="{07CA2772-23BE-4ECA-896F-AD0528BF42AC}">
      <dgm:prSet/>
      <dgm:spPr/>
      <dgm:t>
        <a:bodyPr/>
        <a:lstStyle/>
        <a:p>
          <a:endParaRPr lang="ru-RU"/>
        </a:p>
      </dgm:t>
    </dgm:pt>
    <dgm:pt modelId="{E65A137C-49C9-403B-929F-12C59500E656}" type="sibTrans" cxnId="{07CA2772-23BE-4ECA-896F-AD0528BF42AC}">
      <dgm:prSet/>
      <dgm:spPr/>
      <dgm:t>
        <a:bodyPr/>
        <a:lstStyle/>
        <a:p>
          <a:endParaRPr lang="ru-RU"/>
        </a:p>
      </dgm:t>
    </dgm:pt>
    <dgm:pt modelId="{2ED0C3D5-1A64-46C3-BDC1-4670FEF78DA6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Каникулярный режим дня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06C0846-94BA-496F-9CA5-A1E4FA63B7AD}" type="parTrans" cxnId="{26FD16EC-CE68-4863-8709-2FFF062AC9A7}">
      <dgm:prSet/>
      <dgm:spPr/>
      <dgm:t>
        <a:bodyPr/>
        <a:lstStyle/>
        <a:p>
          <a:endParaRPr lang="ru-RU"/>
        </a:p>
      </dgm:t>
    </dgm:pt>
    <dgm:pt modelId="{DAA3ABC9-73AE-4A24-A8A4-90421012336B}" type="sibTrans" cxnId="{26FD16EC-CE68-4863-8709-2FFF062AC9A7}">
      <dgm:prSet/>
      <dgm:spPr/>
      <dgm:t>
        <a:bodyPr/>
        <a:lstStyle/>
        <a:p>
          <a:endParaRPr lang="ru-RU"/>
        </a:p>
      </dgm:t>
    </dgm:pt>
    <dgm:pt modelId="{C37BF8D5-616D-4BA5-A009-2A322B74D6D9}">
      <dgm:prSet phldrT="[Текст]" phldr="1"/>
      <dgm:spPr/>
      <dgm:t>
        <a:bodyPr/>
        <a:lstStyle/>
        <a:p>
          <a:endParaRPr lang="ru-RU"/>
        </a:p>
      </dgm:t>
    </dgm:pt>
    <dgm:pt modelId="{A4462A51-1E0E-4F24-8734-49212907793F}" type="parTrans" cxnId="{D8179015-B285-4007-A011-6A73FC4AB877}">
      <dgm:prSet/>
      <dgm:spPr/>
      <dgm:t>
        <a:bodyPr/>
        <a:lstStyle/>
        <a:p>
          <a:endParaRPr lang="ru-RU"/>
        </a:p>
      </dgm:t>
    </dgm:pt>
    <dgm:pt modelId="{EC5BBBD1-F195-4CE1-B41F-CFEC44F22C29}" type="sibTrans" cxnId="{D8179015-B285-4007-A011-6A73FC4AB877}">
      <dgm:prSet/>
      <dgm:spPr/>
      <dgm:t>
        <a:bodyPr/>
        <a:lstStyle/>
        <a:p>
          <a:endParaRPr lang="ru-RU"/>
        </a:p>
      </dgm:t>
    </dgm:pt>
    <dgm:pt modelId="{4067D5A2-D75E-4E88-8C43-481ED571041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smtClean="0">
              <a:latin typeface="Arial" pitchFamily="34" charset="0"/>
              <a:cs typeface="Arial" pitchFamily="34" charset="0"/>
            </a:rPr>
            <a:t>Режим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дня на случай плохой погоды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7C07FC4-0057-4BBD-85F9-0363DFE4B057}" type="parTrans" cxnId="{A9523031-1BBF-4240-8B7C-0C46756C9F6D}">
      <dgm:prSet/>
      <dgm:spPr/>
      <dgm:t>
        <a:bodyPr/>
        <a:lstStyle/>
        <a:p>
          <a:endParaRPr lang="ru-RU"/>
        </a:p>
      </dgm:t>
    </dgm:pt>
    <dgm:pt modelId="{FB3518A8-5D80-4F68-A8A1-9DBF0223218B}" type="sibTrans" cxnId="{A9523031-1BBF-4240-8B7C-0C46756C9F6D}">
      <dgm:prSet/>
      <dgm:spPr/>
      <dgm:t>
        <a:bodyPr/>
        <a:lstStyle/>
        <a:p>
          <a:endParaRPr lang="ru-RU"/>
        </a:p>
      </dgm:t>
    </dgm:pt>
    <dgm:pt modelId="{7C26FC46-8736-4738-B1F4-452F8AC0D42C}" type="pres">
      <dgm:prSet presAssocID="{54393781-7121-4BDF-854A-7F5EBFA557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8A3F6-2C50-413F-858E-6E3C35317B74}" type="pres">
      <dgm:prSet presAssocID="{3B97A340-CAEE-459E-B5F5-D64DB08EA48B}" presName="centerShape" presStyleLbl="node0" presStyleIdx="0" presStyleCnt="1" custScaleX="112470" custLinFactNeighborX="-1497" custLinFactNeighborY="1344"/>
      <dgm:spPr/>
      <dgm:t>
        <a:bodyPr/>
        <a:lstStyle/>
        <a:p>
          <a:endParaRPr lang="ru-RU"/>
        </a:p>
      </dgm:t>
    </dgm:pt>
    <dgm:pt modelId="{24B9A846-4938-4FA2-BE23-888EC029AD8A}" type="pres">
      <dgm:prSet presAssocID="{BA8469E8-7B75-4F83-97DD-CE18088A2839}" presName="node" presStyleLbl="node1" presStyleIdx="0" presStyleCnt="5" custScaleX="149101" custRadScaleRad="104494" custRadScaleInc="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0D48-1707-4CEC-A71B-B18FF643EB8A}" type="pres">
      <dgm:prSet presAssocID="{BA8469E8-7B75-4F83-97DD-CE18088A2839}" presName="dummy" presStyleCnt="0"/>
      <dgm:spPr/>
    </dgm:pt>
    <dgm:pt modelId="{DDD6FDF1-3847-46CF-B6B9-170C7A136C0A}" type="pres">
      <dgm:prSet presAssocID="{62A51111-51EF-430D-B16A-C83EA6087D9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C925AB8-8703-435E-B988-DC6F0DF4E2FF}" type="pres">
      <dgm:prSet presAssocID="{B81EDACF-D678-418F-B4B3-9424528744BD}" presName="node" presStyleLbl="node1" presStyleIdx="1" presStyleCnt="5" custScaleX="145392" custScaleY="116807" custRadScaleRad="103138" custRadScaleInc="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21B9-1DF6-4C4C-86A1-D23D071D17B6}" type="pres">
      <dgm:prSet presAssocID="{B81EDACF-D678-418F-B4B3-9424528744BD}" presName="dummy" presStyleCnt="0"/>
      <dgm:spPr/>
    </dgm:pt>
    <dgm:pt modelId="{F17C5AF0-AC99-4B2F-9229-319BDD0D256B}" type="pres">
      <dgm:prSet presAssocID="{ACE41083-AAF6-47D5-9482-1D31601A125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9D1573D-8F0A-4E81-A2E5-A2403CC8F5CB}" type="pres">
      <dgm:prSet presAssocID="{6122CF3B-F232-4FAD-8F92-1AAC53086C2E}" presName="node" presStyleLbl="node1" presStyleIdx="2" presStyleCnt="5" custScaleX="150608" custRadScaleRad="110778" custRadScaleInc="-4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855F2-DD55-4151-A185-ED13475129B6}" type="pres">
      <dgm:prSet presAssocID="{6122CF3B-F232-4FAD-8F92-1AAC53086C2E}" presName="dummy" presStyleCnt="0"/>
      <dgm:spPr/>
    </dgm:pt>
    <dgm:pt modelId="{A84F4DA4-9B40-4121-8D6D-89320D4AA81F}" type="pres">
      <dgm:prSet presAssocID="{E65A137C-49C9-403B-929F-12C59500E65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8925507-9831-4C05-A338-54F048E1245C}" type="pres">
      <dgm:prSet presAssocID="{2ED0C3D5-1A64-46C3-BDC1-4670FEF78DA6}" presName="node" presStyleLbl="node1" presStyleIdx="3" presStyleCnt="5" custScaleX="151633" custRadScaleRad="109283" custRadScaleInc="3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FDA4B-0236-49D1-B1BD-D7FDAAE756C5}" type="pres">
      <dgm:prSet presAssocID="{2ED0C3D5-1A64-46C3-BDC1-4670FEF78DA6}" presName="dummy" presStyleCnt="0"/>
      <dgm:spPr/>
    </dgm:pt>
    <dgm:pt modelId="{BBF22773-78A5-4A6E-A0F3-BEADD5A29EA1}" type="pres">
      <dgm:prSet presAssocID="{DAA3ABC9-73AE-4A24-A8A4-90421012336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648F88D-2C74-49AA-B4EA-126040B21DB1}" type="pres">
      <dgm:prSet presAssocID="{4067D5A2-D75E-4E88-8C43-481ED571041B}" presName="node" presStyleLbl="node1" presStyleIdx="4" presStyleCnt="5" custScaleX="150748" custRadScaleRad="109400" custRadScaleInc="-1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D778-A37D-4592-9CC2-56E2D7049D5A}" type="pres">
      <dgm:prSet presAssocID="{4067D5A2-D75E-4E88-8C43-481ED571041B}" presName="dummy" presStyleCnt="0"/>
      <dgm:spPr/>
    </dgm:pt>
    <dgm:pt modelId="{3FFB5C77-CC10-4ECC-B72C-2CC838DF7B05}" type="pres">
      <dgm:prSet presAssocID="{FB3518A8-5D80-4F68-A8A1-9DBF0223218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88F7859-7CC6-4598-8403-FD100B202017}" type="presOf" srcId="{BA8469E8-7B75-4F83-97DD-CE18088A2839}" destId="{24B9A846-4938-4FA2-BE23-888EC029AD8A}" srcOrd="0" destOrd="0" presId="urn:microsoft.com/office/officeart/2005/8/layout/radial6"/>
    <dgm:cxn modelId="{04D89988-6C4E-48F3-88A7-5667D3033BFC}" srcId="{3B97A340-CAEE-459E-B5F5-D64DB08EA48B}" destId="{BA8469E8-7B75-4F83-97DD-CE18088A2839}" srcOrd="0" destOrd="0" parTransId="{C9A74F1E-BBC3-4943-BAB8-9DEF22A86D93}" sibTransId="{62A51111-51EF-430D-B16A-C83EA6087D9B}"/>
    <dgm:cxn modelId="{26FD16EC-CE68-4863-8709-2FFF062AC9A7}" srcId="{3B97A340-CAEE-459E-B5F5-D64DB08EA48B}" destId="{2ED0C3D5-1A64-46C3-BDC1-4670FEF78DA6}" srcOrd="3" destOrd="0" parTransId="{F06C0846-94BA-496F-9CA5-A1E4FA63B7AD}" sibTransId="{DAA3ABC9-73AE-4A24-A8A4-90421012336B}"/>
    <dgm:cxn modelId="{D8179015-B285-4007-A011-6A73FC4AB877}" srcId="{54393781-7121-4BDF-854A-7F5EBFA5577E}" destId="{C37BF8D5-616D-4BA5-A009-2A322B74D6D9}" srcOrd="1" destOrd="0" parTransId="{A4462A51-1E0E-4F24-8734-49212907793F}" sibTransId="{EC5BBBD1-F195-4CE1-B41F-CFEC44F22C29}"/>
    <dgm:cxn modelId="{66F9D4AE-EA09-42C8-BC6A-0CEDD6022A49}" srcId="{3B97A340-CAEE-459E-B5F5-D64DB08EA48B}" destId="{B81EDACF-D678-418F-B4B3-9424528744BD}" srcOrd="1" destOrd="0" parTransId="{51420840-9967-4EF8-AB6C-40AF29A1AAFD}" sibTransId="{ACE41083-AAF6-47D5-9482-1D31601A125B}"/>
    <dgm:cxn modelId="{C9717EB1-721A-43C6-9DC1-6AEB13F19E23}" type="presOf" srcId="{DAA3ABC9-73AE-4A24-A8A4-90421012336B}" destId="{BBF22773-78A5-4A6E-A0F3-BEADD5A29EA1}" srcOrd="0" destOrd="0" presId="urn:microsoft.com/office/officeart/2005/8/layout/radial6"/>
    <dgm:cxn modelId="{34A74A8F-00BA-480D-9854-3E98E82EA8E2}" type="presOf" srcId="{E65A137C-49C9-403B-929F-12C59500E656}" destId="{A84F4DA4-9B40-4121-8D6D-89320D4AA81F}" srcOrd="0" destOrd="0" presId="urn:microsoft.com/office/officeart/2005/8/layout/radial6"/>
    <dgm:cxn modelId="{96D66AC8-F34D-4FC2-97D7-18AB17C43711}" type="presOf" srcId="{4067D5A2-D75E-4E88-8C43-481ED571041B}" destId="{2648F88D-2C74-49AA-B4EA-126040B21DB1}" srcOrd="0" destOrd="0" presId="urn:microsoft.com/office/officeart/2005/8/layout/radial6"/>
    <dgm:cxn modelId="{15CE7439-0901-479A-A6AD-D3ABCAB4CA48}" type="presOf" srcId="{6122CF3B-F232-4FAD-8F92-1AAC53086C2E}" destId="{29D1573D-8F0A-4E81-A2E5-A2403CC8F5CB}" srcOrd="0" destOrd="0" presId="urn:microsoft.com/office/officeart/2005/8/layout/radial6"/>
    <dgm:cxn modelId="{33F4C74B-3899-4560-80A1-1E9C4E66BA4F}" type="presOf" srcId="{54393781-7121-4BDF-854A-7F5EBFA5577E}" destId="{7C26FC46-8736-4738-B1F4-452F8AC0D42C}" srcOrd="0" destOrd="0" presId="urn:microsoft.com/office/officeart/2005/8/layout/radial6"/>
    <dgm:cxn modelId="{7551C0B4-D780-44C7-90D6-DC502FF16136}" type="presOf" srcId="{2ED0C3D5-1A64-46C3-BDC1-4670FEF78DA6}" destId="{68925507-9831-4C05-A338-54F048E1245C}" srcOrd="0" destOrd="0" presId="urn:microsoft.com/office/officeart/2005/8/layout/radial6"/>
    <dgm:cxn modelId="{EDF71C72-DF5B-43F9-AB44-D0A4F6E261BA}" type="presOf" srcId="{B81EDACF-D678-418F-B4B3-9424528744BD}" destId="{CC925AB8-8703-435E-B988-DC6F0DF4E2FF}" srcOrd="0" destOrd="0" presId="urn:microsoft.com/office/officeart/2005/8/layout/radial6"/>
    <dgm:cxn modelId="{3F78770E-0732-4CBD-BC18-7C2434A7E28B}" type="presOf" srcId="{62A51111-51EF-430D-B16A-C83EA6087D9B}" destId="{DDD6FDF1-3847-46CF-B6B9-170C7A136C0A}" srcOrd="0" destOrd="0" presId="urn:microsoft.com/office/officeart/2005/8/layout/radial6"/>
    <dgm:cxn modelId="{07CA2772-23BE-4ECA-896F-AD0528BF42AC}" srcId="{3B97A340-CAEE-459E-B5F5-D64DB08EA48B}" destId="{6122CF3B-F232-4FAD-8F92-1AAC53086C2E}" srcOrd="2" destOrd="0" parTransId="{223141E9-FA79-4972-B94A-18DE269587AC}" sibTransId="{E65A137C-49C9-403B-929F-12C59500E656}"/>
    <dgm:cxn modelId="{27AF8B49-DA98-4778-BC34-6D4697D01A36}" type="presOf" srcId="{FB3518A8-5D80-4F68-A8A1-9DBF0223218B}" destId="{3FFB5C77-CC10-4ECC-B72C-2CC838DF7B05}" srcOrd="0" destOrd="0" presId="urn:microsoft.com/office/officeart/2005/8/layout/radial6"/>
    <dgm:cxn modelId="{7F96B3E9-AB0B-4D36-A438-8D2F79E65257}" type="presOf" srcId="{3B97A340-CAEE-459E-B5F5-D64DB08EA48B}" destId="{E3E8A3F6-2C50-413F-858E-6E3C35317B74}" srcOrd="0" destOrd="0" presId="urn:microsoft.com/office/officeart/2005/8/layout/radial6"/>
    <dgm:cxn modelId="{27368E08-71F2-47A3-B26B-02BAD2093700}" srcId="{54393781-7121-4BDF-854A-7F5EBFA5577E}" destId="{3B97A340-CAEE-459E-B5F5-D64DB08EA48B}" srcOrd="0" destOrd="0" parTransId="{8E85E0FC-6EB9-4D54-B6E3-58D6DF05E70E}" sibTransId="{B46890EF-787C-47A2-BF14-0F2AA1FE5F26}"/>
    <dgm:cxn modelId="{A9523031-1BBF-4240-8B7C-0C46756C9F6D}" srcId="{3B97A340-CAEE-459E-B5F5-D64DB08EA48B}" destId="{4067D5A2-D75E-4E88-8C43-481ED571041B}" srcOrd="4" destOrd="0" parTransId="{D7C07FC4-0057-4BBD-85F9-0363DFE4B057}" sibTransId="{FB3518A8-5D80-4F68-A8A1-9DBF0223218B}"/>
    <dgm:cxn modelId="{9E3651EE-91AE-4077-A4F4-612DFD53CEBE}" type="presOf" srcId="{ACE41083-AAF6-47D5-9482-1D31601A125B}" destId="{F17C5AF0-AC99-4B2F-9229-319BDD0D256B}" srcOrd="0" destOrd="0" presId="urn:microsoft.com/office/officeart/2005/8/layout/radial6"/>
    <dgm:cxn modelId="{14DB8AE1-51FC-4A96-A394-E6DAE060C0D7}" type="presParOf" srcId="{7C26FC46-8736-4738-B1F4-452F8AC0D42C}" destId="{E3E8A3F6-2C50-413F-858E-6E3C35317B74}" srcOrd="0" destOrd="0" presId="urn:microsoft.com/office/officeart/2005/8/layout/radial6"/>
    <dgm:cxn modelId="{F4C1F4C8-6087-455C-8BF2-62D9286890CD}" type="presParOf" srcId="{7C26FC46-8736-4738-B1F4-452F8AC0D42C}" destId="{24B9A846-4938-4FA2-BE23-888EC029AD8A}" srcOrd="1" destOrd="0" presId="urn:microsoft.com/office/officeart/2005/8/layout/radial6"/>
    <dgm:cxn modelId="{2C2795AA-8588-4DB3-957D-A9BD15553680}" type="presParOf" srcId="{7C26FC46-8736-4738-B1F4-452F8AC0D42C}" destId="{EE0F0D48-1707-4CEC-A71B-B18FF643EB8A}" srcOrd="2" destOrd="0" presId="urn:microsoft.com/office/officeart/2005/8/layout/radial6"/>
    <dgm:cxn modelId="{055D6DF8-4340-41D0-A1C9-118F5FF09587}" type="presParOf" srcId="{7C26FC46-8736-4738-B1F4-452F8AC0D42C}" destId="{DDD6FDF1-3847-46CF-B6B9-170C7A136C0A}" srcOrd="3" destOrd="0" presId="urn:microsoft.com/office/officeart/2005/8/layout/radial6"/>
    <dgm:cxn modelId="{B9692FD9-5930-4020-AF7D-3368D135C60C}" type="presParOf" srcId="{7C26FC46-8736-4738-B1F4-452F8AC0D42C}" destId="{CC925AB8-8703-435E-B988-DC6F0DF4E2FF}" srcOrd="4" destOrd="0" presId="urn:microsoft.com/office/officeart/2005/8/layout/radial6"/>
    <dgm:cxn modelId="{C1DD1E76-95CD-488B-99B7-A1CFA5CD2FF1}" type="presParOf" srcId="{7C26FC46-8736-4738-B1F4-452F8AC0D42C}" destId="{04AC21B9-1DF6-4C4C-86A1-D23D071D17B6}" srcOrd="5" destOrd="0" presId="urn:microsoft.com/office/officeart/2005/8/layout/radial6"/>
    <dgm:cxn modelId="{7AA5B947-86B6-4510-9EAF-30E1BAB78A45}" type="presParOf" srcId="{7C26FC46-8736-4738-B1F4-452F8AC0D42C}" destId="{F17C5AF0-AC99-4B2F-9229-319BDD0D256B}" srcOrd="6" destOrd="0" presId="urn:microsoft.com/office/officeart/2005/8/layout/radial6"/>
    <dgm:cxn modelId="{A114AD8A-79B4-45EC-8123-91833689AA33}" type="presParOf" srcId="{7C26FC46-8736-4738-B1F4-452F8AC0D42C}" destId="{29D1573D-8F0A-4E81-A2E5-A2403CC8F5CB}" srcOrd="7" destOrd="0" presId="urn:microsoft.com/office/officeart/2005/8/layout/radial6"/>
    <dgm:cxn modelId="{76544BE8-6706-4192-9747-D5F092594785}" type="presParOf" srcId="{7C26FC46-8736-4738-B1F4-452F8AC0D42C}" destId="{FA2855F2-DD55-4151-A185-ED13475129B6}" srcOrd="8" destOrd="0" presId="urn:microsoft.com/office/officeart/2005/8/layout/radial6"/>
    <dgm:cxn modelId="{C85039E9-005A-4C13-BE9D-8EAA727DAD55}" type="presParOf" srcId="{7C26FC46-8736-4738-B1F4-452F8AC0D42C}" destId="{A84F4DA4-9B40-4121-8D6D-89320D4AA81F}" srcOrd="9" destOrd="0" presId="urn:microsoft.com/office/officeart/2005/8/layout/radial6"/>
    <dgm:cxn modelId="{501C47BB-46E7-4FCE-90FB-A7507F145383}" type="presParOf" srcId="{7C26FC46-8736-4738-B1F4-452F8AC0D42C}" destId="{68925507-9831-4C05-A338-54F048E1245C}" srcOrd="10" destOrd="0" presId="urn:microsoft.com/office/officeart/2005/8/layout/radial6"/>
    <dgm:cxn modelId="{7D74110D-DEBC-4CA2-AEA0-25C64E72FD7C}" type="presParOf" srcId="{7C26FC46-8736-4738-B1F4-452F8AC0D42C}" destId="{C67FDA4B-0236-49D1-B1BD-D7FDAAE756C5}" srcOrd="11" destOrd="0" presId="urn:microsoft.com/office/officeart/2005/8/layout/radial6"/>
    <dgm:cxn modelId="{1709E51D-6274-41E1-AD78-B6E0AE3921E6}" type="presParOf" srcId="{7C26FC46-8736-4738-B1F4-452F8AC0D42C}" destId="{BBF22773-78A5-4A6E-A0F3-BEADD5A29EA1}" srcOrd="12" destOrd="0" presId="urn:microsoft.com/office/officeart/2005/8/layout/radial6"/>
    <dgm:cxn modelId="{9648828D-A067-4F45-90E4-F7A1E490151D}" type="presParOf" srcId="{7C26FC46-8736-4738-B1F4-452F8AC0D42C}" destId="{2648F88D-2C74-49AA-B4EA-126040B21DB1}" srcOrd="13" destOrd="0" presId="urn:microsoft.com/office/officeart/2005/8/layout/radial6"/>
    <dgm:cxn modelId="{2E240A26-7F3B-4529-911B-BFF1203A27C8}" type="presParOf" srcId="{7C26FC46-8736-4738-B1F4-452F8AC0D42C}" destId="{B0E0D778-A37D-4592-9CC2-56E2D7049D5A}" srcOrd="14" destOrd="0" presId="urn:microsoft.com/office/officeart/2005/8/layout/radial6"/>
    <dgm:cxn modelId="{614380CD-24E8-40BC-A134-F1860FD6208E}" type="presParOf" srcId="{7C26FC46-8736-4738-B1F4-452F8AC0D42C}" destId="{3FFB5C77-CC10-4ECC-B72C-2CC838DF7B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F804D-1395-4026-8112-04875791C6DF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E5E85-FD8D-43E5-A8C6-8C69F407589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4A38B5E-1D08-4397-BA45-253F941764E1}" type="parTrans" cxnId="{24574BBC-FCB8-4483-9490-91807E0EA405}">
      <dgm:prSet/>
      <dgm:spPr/>
      <dgm:t>
        <a:bodyPr/>
        <a:lstStyle/>
        <a:p>
          <a:endParaRPr lang="ru-RU"/>
        </a:p>
      </dgm:t>
    </dgm:pt>
    <dgm:pt modelId="{DFF87CA8-5246-41A7-83E6-D958B5BFD846}" type="sibTrans" cxnId="{24574BBC-FCB8-4483-9490-91807E0EA405}">
      <dgm:prSet/>
      <dgm:spPr/>
      <dgm:t>
        <a:bodyPr/>
        <a:lstStyle/>
        <a:p>
          <a:endParaRPr lang="ru-RU"/>
        </a:p>
      </dgm:t>
    </dgm:pt>
    <dgm:pt modelId="{BF3B6E18-4587-462D-ADC3-A9B34C45C44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97D7A11-E08F-4E99-AFA6-1B215A17218F}" type="parTrans" cxnId="{52C584A1-F50F-4076-A753-1BE03F103029}">
      <dgm:prSet/>
      <dgm:spPr/>
      <dgm:t>
        <a:bodyPr/>
        <a:lstStyle/>
        <a:p>
          <a:endParaRPr lang="ru-RU"/>
        </a:p>
      </dgm:t>
    </dgm:pt>
    <dgm:pt modelId="{4E3E4312-90E1-4A77-9809-C7A92A5BC870}" type="sibTrans" cxnId="{52C584A1-F50F-4076-A753-1BE03F103029}">
      <dgm:prSet/>
      <dgm:spPr/>
      <dgm:t>
        <a:bodyPr/>
        <a:lstStyle/>
        <a:p>
          <a:endParaRPr lang="ru-RU"/>
        </a:p>
      </dgm:t>
    </dgm:pt>
    <dgm:pt modelId="{0F061E42-0D1A-4DB8-A4BC-90B27227B72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7B73AE3-50AE-43D4-B299-934B468D3304}" type="parTrans" cxnId="{A6558225-8FCD-4A3E-9772-ED08F5BA48DC}">
      <dgm:prSet/>
      <dgm:spPr/>
      <dgm:t>
        <a:bodyPr/>
        <a:lstStyle/>
        <a:p>
          <a:endParaRPr lang="ru-RU"/>
        </a:p>
      </dgm:t>
    </dgm:pt>
    <dgm:pt modelId="{6DA75200-6F9B-41C3-A749-3AEB537BE1FD}" type="sibTrans" cxnId="{A6558225-8FCD-4A3E-9772-ED08F5BA48DC}">
      <dgm:prSet/>
      <dgm:spPr/>
      <dgm:t>
        <a:bodyPr/>
        <a:lstStyle/>
        <a:p>
          <a:endParaRPr lang="ru-RU"/>
        </a:p>
      </dgm:t>
    </dgm:pt>
    <dgm:pt modelId="{88747387-0B79-4AF8-B772-423A12356A8B}">
      <dgm:prSet phldrT="[Текст]" custT="1"/>
      <dgm:spPr/>
      <dgm:t>
        <a:bodyPr/>
        <a:lstStyle/>
        <a:p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ACD8FA-C3A1-4100-9B69-799D4F688BEA}" type="parTrans" cxnId="{66353B36-EB6F-4629-BBE0-F86B39B3BF58}">
      <dgm:prSet/>
      <dgm:spPr/>
      <dgm:t>
        <a:bodyPr/>
        <a:lstStyle/>
        <a:p>
          <a:endParaRPr lang="ru-RU"/>
        </a:p>
      </dgm:t>
    </dgm:pt>
    <dgm:pt modelId="{73E64C5E-62F1-4833-B00A-5FC2EF9D92F5}" type="sibTrans" cxnId="{66353B36-EB6F-4629-BBE0-F86B39B3BF58}">
      <dgm:prSet/>
      <dgm:spPr/>
      <dgm:t>
        <a:bodyPr/>
        <a:lstStyle/>
        <a:p>
          <a:endParaRPr lang="ru-RU"/>
        </a:p>
      </dgm:t>
    </dgm:pt>
    <dgm:pt modelId="{AFB42ADD-D235-4B8C-AE20-00538328357C}" type="pres">
      <dgm:prSet presAssocID="{A38F804D-1395-4026-8112-04875791C6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F196A-95F3-4F1D-93FB-EF8B1180230F}" type="pres">
      <dgm:prSet presAssocID="{A38F804D-1395-4026-8112-04875791C6DF}" presName="ellipse" presStyleLbl="trBgShp" presStyleIdx="0" presStyleCnt="1" custLinFactNeighborX="1392" custLinFactNeighborY="-8395"/>
      <dgm:spPr/>
    </dgm:pt>
    <dgm:pt modelId="{8464C32A-2447-47A7-BD01-08FA3C2D4FB7}" type="pres">
      <dgm:prSet presAssocID="{A38F804D-1395-4026-8112-04875791C6DF}" presName="arrow1" presStyleLbl="fgShp" presStyleIdx="0" presStyleCnt="1"/>
      <dgm:spPr/>
    </dgm:pt>
    <dgm:pt modelId="{E757BF7E-119E-4807-B63A-8BC7A1A69768}" type="pres">
      <dgm:prSet presAssocID="{A38F804D-1395-4026-8112-04875791C6D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E8E5-DEC5-474B-AA36-FD8D178E06C3}" type="pres">
      <dgm:prSet presAssocID="{BF3B6E18-4587-462D-ADC3-A9B34C45C44F}" presName="item1" presStyleLbl="node1" presStyleIdx="0" presStyleCnt="3" custScaleX="192273" custLinFactNeighborX="-16516" custLinFactNeighborY="1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A584-334D-4B39-B02A-8BFB7E08EAF7}" type="pres">
      <dgm:prSet presAssocID="{0F061E42-0D1A-4DB8-A4BC-90B27227B72F}" presName="item2" presStyleLbl="node1" presStyleIdx="1" presStyleCnt="3" custScaleX="152934" custScaleY="104566" custLinFactNeighborX="-18499" custLinFactNeighborY="-1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0AF0-C8AB-4E47-9785-8D50350F68C2}" type="pres">
      <dgm:prSet presAssocID="{88747387-0B79-4AF8-B772-423A12356A8B}" presName="item3" presStyleLbl="node1" presStyleIdx="2" presStyleCnt="3" custScaleX="163471" custScaleY="104453" custLinFactNeighborX="19941" custLinFactNeighborY="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C0F16-B3EA-4CDF-9395-3600E3F9B93C}" type="pres">
      <dgm:prSet presAssocID="{A38F804D-1395-4026-8112-04875791C6DF}" presName="funnel" presStyleLbl="trAlignAcc1" presStyleIdx="0" presStyleCnt="1" custScaleX="135838" custLinFactNeighborX="-1951" custLinFactNeighborY="10849"/>
      <dgm:spPr/>
    </dgm:pt>
  </dgm:ptLst>
  <dgm:cxnLst>
    <dgm:cxn modelId="{FF2948D6-B804-4D3E-AF8D-AE76421BFA13}" type="presOf" srcId="{BF3B6E18-4587-462D-ADC3-A9B34C45C44F}" destId="{DDBDA584-334D-4B39-B02A-8BFB7E08EAF7}" srcOrd="0" destOrd="0" presId="urn:microsoft.com/office/officeart/2005/8/layout/funnel1"/>
    <dgm:cxn modelId="{24574BBC-FCB8-4483-9490-91807E0EA405}" srcId="{A38F804D-1395-4026-8112-04875791C6DF}" destId="{C12E5E85-FD8D-43E5-A8C6-8C69F4075894}" srcOrd="0" destOrd="0" parTransId="{84A38B5E-1D08-4397-BA45-253F941764E1}" sibTransId="{DFF87CA8-5246-41A7-83E6-D958B5BFD846}"/>
    <dgm:cxn modelId="{66353B36-EB6F-4629-BBE0-F86B39B3BF58}" srcId="{A38F804D-1395-4026-8112-04875791C6DF}" destId="{88747387-0B79-4AF8-B772-423A12356A8B}" srcOrd="3" destOrd="0" parTransId="{B8ACD8FA-C3A1-4100-9B69-799D4F688BEA}" sibTransId="{73E64C5E-62F1-4833-B00A-5FC2EF9D92F5}"/>
    <dgm:cxn modelId="{40839345-9EBD-448A-8B2B-0511958F0310}" type="presOf" srcId="{0F061E42-0D1A-4DB8-A4BC-90B27227B72F}" destId="{DF94E8E5-DEC5-474B-AA36-FD8D178E06C3}" srcOrd="0" destOrd="0" presId="urn:microsoft.com/office/officeart/2005/8/layout/funnel1"/>
    <dgm:cxn modelId="{52C584A1-F50F-4076-A753-1BE03F103029}" srcId="{A38F804D-1395-4026-8112-04875791C6DF}" destId="{BF3B6E18-4587-462D-ADC3-A9B34C45C44F}" srcOrd="1" destOrd="0" parTransId="{697D7A11-E08F-4E99-AFA6-1B215A17218F}" sibTransId="{4E3E4312-90E1-4A77-9809-C7A92A5BC870}"/>
    <dgm:cxn modelId="{09C23409-820A-4070-9D4B-0C7C8A18C4B9}" type="presOf" srcId="{C12E5E85-FD8D-43E5-A8C6-8C69F4075894}" destId="{3F5F0AF0-C8AB-4E47-9785-8D50350F68C2}" srcOrd="0" destOrd="0" presId="urn:microsoft.com/office/officeart/2005/8/layout/funnel1"/>
    <dgm:cxn modelId="{3B2B2163-7313-47AF-AEA4-35F7CC12AF5E}" type="presOf" srcId="{88747387-0B79-4AF8-B772-423A12356A8B}" destId="{E757BF7E-119E-4807-B63A-8BC7A1A69768}" srcOrd="0" destOrd="0" presId="urn:microsoft.com/office/officeart/2005/8/layout/funnel1"/>
    <dgm:cxn modelId="{A6558225-8FCD-4A3E-9772-ED08F5BA48DC}" srcId="{A38F804D-1395-4026-8112-04875791C6DF}" destId="{0F061E42-0D1A-4DB8-A4BC-90B27227B72F}" srcOrd="2" destOrd="0" parTransId="{27B73AE3-50AE-43D4-B299-934B468D3304}" sibTransId="{6DA75200-6F9B-41C3-A749-3AEB537BE1FD}"/>
    <dgm:cxn modelId="{0B8487F5-5C60-4DB3-A2C1-A50B2FC2E9BA}" type="presOf" srcId="{A38F804D-1395-4026-8112-04875791C6DF}" destId="{AFB42ADD-D235-4B8C-AE20-00538328357C}" srcOrd="0" destOrd="0" presId="urn:microsoft.com/office/officeart/2005/8/layout/funnel1"/>
    <dgm:cxn modelId="{D9585544-5899-4CD9-B18C-4701395D429A}" type="presParOf" srcId="{AFB42ADD-D235-4B8C-AE20-00538328357C}" destId="{D86F196A-95F3-4F1D-93FB-EF8B1180230F}" srcOrd="0" destOrd="0" presId="urn:microsoft.com/office/officeart/2005/8/layout/funnel1"/>
    <dgm:cxn modelId="{3DF1A61B-5AE5-4198-A3A5-75DF4F8CD801}" type="presParOf" srcId="{AFB42ADD-D235-4B8C-AE20-00538328357C}" destId="{8464C32A-2447-47A7-BD01-08FA3C2D4FB7}" srcOrd="1" destOrd="0" presId="urn:microsoft.com/office/officeart/2005/8/layout/funnel1"/>
    <dgm:cxn modelId="{D7EA8E7F-7FC7-43F2-BAC3-6CC27F9928F3}" type="presParOf" srcId="{AFB42ADD-D235-4B8C-AE20-00538328357C}" destId="{E757BF7E-119E-4807-B63A-8BC7A1A69768}" srcOrd="2" destOrd="0" presId="urn:microsoft.com/office/officeart/2005/8/layout/funnel1"/>
    <dgm:cxn modelId="{AADEEF4E-4663-4F1B-8597-1C55837D0E2D}" type="presParOf" srcId="{AFB42ADD-D235-4B8C-AE20-00538328357C}" destId="{DF94E8E5-DEC5-474B-AA36-FD8D178E06C3}" srcOrd="3" destOrd="0" presId="urn:microsoft.com/office/officeart/2005/8/layout/funnel1"/>
    <dgm:cxn modelId="{B602F324-1291-40B6-AA93-504E434451E6}" type="presParOf" srcId="{AFB42ADD-D235-4B8C-AE20-00538328357C}" destId="{DDBDA584-334D-4B39-B02A-8BFB7E08EAF7}" srcOrd="4" destOrd="0" presId="urn:microsoft.com/office/officeart/2005/8/layout/funnel1"/>
    <dgm:cxn modelId="{1225AD5B-0EF1-42ED-8C9D-D1A3535ECCFF}" type="presParOf" srcId="{AFB42ADD-D235-4B8C-AE20-00538328357C}" destId="{3F5F0AF0-C8AB-4E47-9785-8D50350F68C2}" srcOrd="5" destOrd="0" presId="urn:microsoft.com/office/officeart/2005/8/layout/funnel1"/>
    <dgm:cxn modelId="{4CC693E7-A8E0-4C34-84E1-F0B793F55DED}" type="presParOf" srcId="{AFB42ADD-D235-4B8C-AE20-00538328357C}" destId="{6B9C0F16-B3EA-4CDF-9395-3600E3F9B9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B88DE6-B379-4A10-9B0C-20214936453E}">
      <dsp:nvSpPr>
        <dsp:cNvPr id="0" name=""/>
        <dsp:cNvSpPr/>
      </dsp:nvSpPr>
      <dsp:spPr>
        <a:xfrm>
          <a:off x="3377125" y="2455240"/>
          <a:ext cx="2167142" cy="19251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Полноценное всестороннее развитие ребенка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3377125" y="2455240"/>
        <a:ext cx="2167142" cy="1925177"/>
      </dsp:txXfrm>
    </dsp:sp>
    <dsp:sp modelId="{A0D8CED5-B78E-479B-A296-38657CC9AE8C}">
      <dsp:nvSpPr>
        <dsp:cNvPr id="0" name=""/>
        <dsp:cNvSpPr/>
      </dsp:nvSpPr>
      <dsp:spPr>
        <a:xfrm rot="16217993">
          <a:off x="4310210" y="1854715"/>
          <a:ext cx="314115" cy="615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6217993">
        <a:off x="4310210" y="1854715"/>
        <a:ext cx="314115" cy="615454"/>
      </dsp:txXfrm>
    </dsp:sp>
    <dsp:sp modelId="{E47ED967-0B9C-4E2F-B556-61E9627A9CC5}">
      <dsp:nvSpPr>
        <dsp:cNvPr id="0" name=""/>
        <dsp:cNvSpPr/>
      </dsp:nvSpPr>
      <dsp:spPr>
        <a:xfrm>
          <a:off x="3419874" y="-6723"/>
          <a:ext cx="2107768" cy="18582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419874" y="-6723"/>
        <a:ext cx="2107768" cy="1858256"/>
      </dsp:txXfrm>
    </dsp:sp>
    <dsp:sp modelId="{291D3D98-1088-4411-9CA8-5879D8B1EE47}">
      <dsp:nvSpPr>
        <dsp:cNvPr id="0" name=""/>
        <dsp:cNvSpPr/>
      </dsp:nvSpPr>
      <dsp:spPr>
        <a:xfrm rot="20503390">
          <a:off x="5582384" y="2692180"/>
          <a:ext cx="287415" cy="615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20503390">
        <a:off x="5582384" y="2692180"/>
        <a:ext cx="287415" cy="615454"/>
      </dsp:txXfrm>
    </dsp:sp>
    <dsp:sp modelId="{193B0EBC-30E8-4123-A341-3EDB4D188C22}">
      <dsp:nvSpPr>
        <dsp:cNvPr id="0" name=""/>
        <dsp:cNvSpPr/>
      </dsp:nvSpPr>
      <dsp:spPr>
        <a:xfrm>
          <a:off x="5926766" y="1564647"/>
          <a:ext cx="2191108" cy="20143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5926766" y="1564647"/>
        <a:ext cx="2191108" cy="2014309"/>
      </dsp:txXfrm>
    </dsp:sp>
    <dsp:sp modelId="{116B0499-922E-42F4-ABA0-9E8E45721E59}">
      <dsp:nvSpPr>
        <dsp:cNvPr id="0" name=""/>
        <dsp:cNvSpPr/>
      </dsp:nvSpPr>
      <dsp:spPr>
        <a:xfrm rot="3017736">
          <a:off x="5123387" y="4046777"/>
          <a:ext cx="230149" cy="615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3017736">
        <a:off x="5123387" y="4046777"/>
        <a:ext cx="230149" cy="615454"/>
      </dsp:txXfrm>
    </dsp:sp>
    <dsp:sp modelId="{3DB9AEE9-5421-44FC-B244-1D869DB2D3DA}">
      <dsp:nvSpPr>
        <dsp:cNvPr id="0" name=""/>
        <dsp:cNvSpPr/>
      </dsp:nvSpPr>
      <dsp:spPr>
        <a:xfrm>
          <a:off x="4881077" y="4350262"/>
          <a:ext cx="2337115" cy="1962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4881077" y="4350262"/>
        <a:ext cx="2337115" cy="1962304"/>
      </dsp:txXfrm>
    </dsp:sp>
    <dsp:sp modelId="{6D563E33-799C-47FC-BA7A-934F8B220A2F}">
      <dsp:nvSpPr>
        <dsp:cNvPr id="0" name=""/>
        <dsp:cNvSpPr/>
      </dsp:nvSpPr>
      <dsp:spPr>
        <a:xfrm rot="7788334">
          <a:off x="3524378" y="4072554"/>
          <a:ext cx="268551" cy="615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7788334">
        <a:off x="3524378" y="4072554"/>
        <a:ext cx="268551" cy="615454"/>
      </dsp:txXfrm>
    </dsp:sp>
    <dsp:sp modelId="{262FBB48-725C-4950-AC72-CD4F97A87524}">
      <dsp:nvSpPr>
        <dsp:cNvPr id="0" name=""/>
        <dsp:cNvSpPr/>
      </dsp:nvSpPr>
      <dsp:spPr>
        <a:xfrm>
          <a:off x="1759993" y="4423876"/>
          <a:ext cx="2216197" cy="181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1759993" y="4423876"/>
        <a:ext cx="2216197" cy="1810160"/>
      </dsp:txXfrm>
    </dsp:sp>
    <dsp:sp modelId="{894C394F-B4E5-4F4A-914C-98A917E4B0A3}">
      <dsp:nvSpPr>
        <dsp:cNvPr id="0" name=""/>
        <dsp:cNvSpPr/>
      </dsp:nvSpPr>
      <dsp:spPr>
        <a:xfrm rot="11880000">
          <a:off x="3112029" y="2715423"/>
          <a:ext cx="267944" cy="615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1880000">
        <a:off x="3112029" y="2715423"/>
        <a:ext cx="267944" cy="615454"/>
      </dsp:txXfrm>
    </dsp:sp>
    <dsp:sp modelId="{F21D5D0F-CA22-4BB6-BC48-2435AB81DC31}">
      <dsp:nvSpPr>
        <dsp:cNvPr id="0" name=""/>
        <dsp:cNvSpPr/>
      </dsp:nvSpPr>
      <dsp:spPr>
        <a:xfrm>
          <a:off x="999279" y="1713043"/>
          <a:ext cx="2103025" cy="18435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999279" y="1713043"/>
        <a:ext cx="2103025" cy="18435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B5C77-CC10-4ECC-B72C-2CC838DF7B05}">
      <dsp:nvSpPr>
        <dsp:cNvPr id="0" name=""/>
        <dsp:cNvSpPr/>
      </dsp:nvSpPr>
      <dsp:spPr>
        <a:xfrm>
          <a:off x="1656665" y="773459"/>
          <a:ext cx="5262811" cy="5262811"/>
        </a:xfrm>
        <a:prstGeom prst="blockArc">
          <a:avLst>
            <a:gd name="adj1" fmla="val 11673257"/>
            <a:gd name="adj2" fmla="val 16551433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22773-78A5-4A6E-A0F3-BEADD5A29EA1}">
      <dsp:nvSpPr>
        <dsp:cNvPr id="0" name=""/>
        <dsp:cNvSpPr/>
      </dsp:nvSpPr>
      <dsp:spPr>
        <a:xfrm>
          <a:off x="1632044" y="861781"/>
          <a:ext cx="5262811" cy="5262811"/>
        </a:xfrm>
        <a:prstGeom prst="blockArc">
          <a:avLst>
            <a:gd name="adj1" fmla="val 7917768"/>
            <a:gd name="adj2" fmla="val 11795893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4F4DA4-9B40-4121-8D6D-89320D4AA81F}">
      <dsp:nvSpPr>
        <dsp:cNvPr id="0" name=""/>
        <dsp:cNvSpPr/>
      </dsp:nvSpPr>
      <dsp:spPr>
        <a:xfrm>
          <a:off x="1928806" y="1177803"/>
          <a:ext cx="5262811" cy="5262811"/>
        </a:xfrm>
        <a:prstGeom prst="blockArc">
          <a:avLst>
            <a:gd name="adj1" fmla="val 2301750"/>
            <a:gd name="adj2" fmla="val 849827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C5AF0-AC99-4B2F-9229-319BDD0D256B}">
      <dsp:nvSpPr>
        <dsp:cNvPr id="0" name=""/>
        <dsp:cNvSpPr/>
      </dsp:nvSpPr>
      <dsp:spPr>
        <a:xfrm>
          <a:off x="2066222" y="1018107"/>
          <a:ext cx="5262811" cy="5262811"/>
        </a:xfrm>
        <a:prstGeom prst="blockArc">
          <a:avLst>
            <a:gd name="adj1" fmla="val 20278288"/>
            <a:gd name="adj2" fmla="val 2583605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D6FDF1-3847-46CF-B6B9-170C7A136C0A}">
      <dsp:nvSpPr>
        <dsp:cNvPr id="0" name=""/>
        <dsp:cNvSpPr/>
      </dsp:nvSpPr>
      <dsp:spPr>
        <a:xfrm>
          <a:off x="1985008" y="786030"/>
          <a:ext cx="5262811" cy="5262811"/>
        </a:xfrm>
        <a:prstGeom prst="blockArc">
          <a:avLst>
            <a:gd name="adj1" fmla="val 16111665"/>
            <a:gd name="adj2" fmla="val 20607264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8A3F6-2C50-413F-858E-6E3C35317B74}">
      <dsp:nvSpPr>
        <dsp:cNvPr id="0" name=""/>
        <dsp:cNvSpPr/>
      </dsp:nvSpPr>
      <dsp:spPr>
        <a:xfrm>
          <a:off x="3093915" y="2278208"/>
          <a:ext cx="2724760" cy="2422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Вариативность режимов дня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093915" y="2278208"/>
        <a:ext cx="2724760" cy="2422655"/>
      </dsp:txXfrm>
    </dsp:sp>
    <dsp:sp modelId="{24B9A846-4938-4FA2-BE23-888EC029AD8A}">
      <dsp:nvSpPr>
        <dsp:cNvPr id="0" name=""/>
        <dsp:cNvSpPr/>
      </dsp:nvSpPr>
      <dsp:spPr>
        <a:xfrm>
          <a:off x="3286103" y="0"/>
          <a:ext cx="2528542" cy="16958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Адаптационный режим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286103" y="0"/>
        <a:ext cx="2528542" cy="1695859"/>
      </dsp:txXfrm>
    </dsp:sp>
    <dsp:sp modelId="{CC925AB8-8703-435E-B988-DC6F0DF4E2FF}">
      <dsp:nvSpPr>
        <dsp:cNvPr id="0" name=""/>
        <dsp:cNvSpPr/>
      </dsp:nvSpPr>
      <dsp:spPr>
        <a:xfrm>
          <a:off x="5847518" y="1695013"/>
          <a:ext cx="2465643" cy="19808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Режим дня на теплое время года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847518" y="1695013"/>
        <a:ext cx="2465643" cy="1980882"/>
      </dsp:txXfrm>
    </dsp:sp>
    <dsp:sp modelId="{29D1573D-8F0A-4E81-A2E5-A2403CC8F5CB}">
      <dsp:nvSpPr>
        <dsp:cNvPr id="0" name=""/>
        <dsp:cNvSpPr/>
      </dsp:nvSpPr>
      <dsp:spPr>
        <a:xfrm>
          <a:off x="5298577" y="4556531"/>
          <a:ext cx="2554099" cy="16958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Режим дня на холодное время года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298577" y="4556531"/>
        <a:ext cx="2554099" cy="1695859"/>
      </dsp:txXfrm>
    </dsp:sp>
    <dsp:sp modelId="{68925507-9831-4C05-A338-54F048E1245C}">
      <dsp:nvSpPr>
        <dsp:cNvPr id="0" name=""/>
        <dsp:cNvSpPr/>
      </dsp:nvSpPr>
      <dsp:spPr>
        <a:xfrm>
          <a:off x="1259047" y="4556520"/>
          <a:ext cx="2571481" cy="16958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Каникулярный режим дня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259047" y="4556520"/>
        <a:ext cx="2571481" cy="1695859"/>
      </dsp:txXfrm>
    </dsp:sp>
    <dsp:sp modelId="{2648F88D-2C74-49AA-B4EA-126040B21DB1}">
      <dsp:nvSpPr>
        <dsp:cNvPr id="0" name=""/>
        <dsp:cNvSpPr/>
      </dsp:nvSpPr>
      <dsp:spPr>
        <a:xfrm>
          <a:off x="521961" y="1911013"/>
          <a:ext cx="2556473" cy="1695859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75000"/>
                <a:satMod val="160000"/>
              </a:schemeClr>
            </a:gs>
            <a:gs pos="62000">
              <a:schemeClr val="accent1">
                <a:tint val="100000"/>
                <a:shade val="100000"/>
                <a:satMod val="125000"/>
              </a:schemeClr>
            </a:gs>
            <a:gs pos="100000">
              <a:schemeClr val="accent1">
                <a:tint val="80000"/>
                <a:shade val="100000"/>
                <a:satMod val="140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accent1">
              <a:tint val="100000"/>
              <a:shade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itchFamily="34" charset="0"/>
              <a:cs typeface="Arial" pitchFamily="34" charset="0"/>
            </a:rPr>
            <a:t>Режим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дня на случай плохой погоды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21961" y="1911013"/>
        <a:ext cx="2556473" cy="16958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F196A-95F3-4F1D-93FB-EF8B1180230F}">
      <dsp:nvSpPr>
        <dsp:cNvPr id="0" name=""/>
        <dsp:cNvSpPr/>
      </dsp:nvSpPr>
      <dsp:spPr>
        <a:xfrm>
          <a:off x="2415607" y="89987"/>
          <a:ext cx="4238120" cy="147184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4C32A-2447-47A7-BD01-08FA3C2D4FB7}">
      <dsp:nvSpPr>
        <dsp:cNvPr id="0" name=""/>
        <dsp:cNvSpPr/>
      </dsp:nvSpPr>
      <dsp:spPr>
        <a:xfrm>
          <a:off x="4071573" y="3817594"/>
          <a:ext cx="821341" cy="52565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757BF7E-119E-4807-B63A-8BC7A1A69768}">
      <dsp:nvSpPr>
        <dsp:cNvPr id="0" name=""/>
        <dsp:cNvSpPr/>
      </dsp:nvSpPr>
      <dsp:spPr>
        <a:xfrm>
          <a:off x="2511025" y="4238120"/>
          <a:ext cx="3942438" cy="9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11025" y="4238120"/>
        <a:ext cx="3942438" cy="985609"/>
      </dsp:txXfrm>
    </dsp:sp>
    <dsp:sp modelId="{DF94E8E5-DEC5-474B-AA36-FD8D178E06C3}">
      <dsp:nvSpPr>
        <dsp:cNvPr id="0" name=""/>
        <dsp:cNvSpPr/>
      </dsp:nvSpPr>
      <dsp:spPr>
        <a:xfrm>
          <a:off x="2971185" y="2088228"/>
          <a:ext cx="2842591" cy="14784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971185" y="2088228"/>
        <a:ext cx="2842591" cy="1478414"/>
      </dsp:txXfrm>
    </dsp:sp>
    <dsp:sp modelId="{DDBDA584-334D-4B39-B02A-8BFB7E08EAF7}">
      <dsp:nvSpPr>
        <dsp:cNvPr id="0" name=""/>
        <dsp:cNvSpPr/>
      </dsp:nvSpPr>
      <dsp:spPr>
        <a:xfrm>
          <a:off x="2174777" y="504060"/>
          <a:ext cx="2260998" cy="15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174777" y="504060"/>
        <a:ext cx="2260998" cy="1545918"/>
      </dsp:txXfrm>
    </dsp:sp>
    <dsp:sp modelId="{3F5F0AF0-C8AB-4E47-9785-8D50350F68C2}">
      <dsp:nvSpPr>
        <dsp:cNvPr id="0" name=""/>
        <dsp:cNvSpPr/>
      </dsp:nvSpPr>
      <dsp:spPr>
        <a:xfrm>
          <a:off x="4176457" y="432042"/>
          <a:ext cx="2416778" cy="1544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176457" y="432042"/>
        <a:ext cx="2416778" cy="1544248"/>
      </dsp:txXfrm>
    </dsp:sp>
    <dsp:sp modelId="{6B9C0F16-B3EA-4CDF-9395-3600E3F9B93C}">
      <dsp:nvSpPr>
        <dsp:cNvPr id="0" name=""/>
        <dsp:cNvSpPr/>
      </dsp:nvSpPr>
      <dsp:spPr>
        <a:xfrm>
          <a:off x="1268565" y="432054"/>
          <a:ext cx="6247883" cy="36796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A89-DEEF-4DFC-922B-4902C2D9A42F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09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77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5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0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86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8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3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2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73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06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72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9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0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3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4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7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35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7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30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22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0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90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2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45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5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7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5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55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86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5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04.10.2016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7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gi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gif"/><Relationship Id="rId10" Type="http://schemas.openxmlformats.org/officeDocument/2006/relationships/image" Target="../media/image17.gi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7.gif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openxmlformats.org/officeDocument/2006/relationships/image" Target="../media/image24.gif"/><Relationship Id="rId4" Type="http://schemas.openxmlformats.org/officeDocument/2006/relationships/diagramData" Target="../diagrams/data2.xml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dou4sun.ru/" TargetMode="External"/><Relationship Id="rId4" Type="http://schemas.openxmlformats.org/officeDocument/2006/relationships/hyperlink" Target="mailto:dou4sun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.w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8.png"/><Relationship Id="rId7" Type="http://schemas.openxmlformats.org/officeDocument/2006/relationships/image" Target="../media/image3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ro.ru/wp-content/uploads/2014/02/Nischeva.pdf" TargetMode="External"/><Relationship Id="rId5" Type="http://schemas.openxmlformats.org/officeDocument/2006/relationships/hyperlink" Target="http://www.firo.ru/?page_id=1168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894345" y="0"/>
            <a:ext cx="1342740" cy="14831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423" y="4654043"/>
            <a:ext cx="3277756" cy="1944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88640"/>
            <a:ext cx="3024157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508030"/>
            <a:ext cx="770485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«РАВНЫЕ ВОЗМОЖНОСТИ»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Государственного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бюджетного дошкольного образовательного учреждения </a:t>
            </a:r>
            <a:endParaRPr lang="ru-RU" sz="24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сад № 4</a:t>
            </a: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комбинированного вида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Кронштадтского района Санкт-Петербурга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изменениями и дополнениями на </a:t>
            </a: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01.09.2016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г.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соответствии с федеральным государственным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образовательным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стандартом дошкольного образования)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1" y="91540"/>
            <a:ext cx="1657605" cy="1232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2526" y="91540"/>
            <a:ext cx="626469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20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2000" b="1" kern="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ОП </a:t>
            </a:r>
            <a:r>
              <a:rPr lang="ru-RU" sz="20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 обеспечивает развитие личности, мотивации и способностей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4447" y="3727641"/>
            <a:ext cx="1458263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060" y="445709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08359" y="4445735"/>
            <a:ext cx="449246" cy="1799445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РЭМП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444498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Окружающий мир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5414" y="4437112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Патриотическое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74100" y="4453534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3579" y="4457846"/>
            <a:ext cx="836394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1020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59195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377859" y="3420847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997943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1432982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1988311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2670037" y="4232187"/>
            <a:ext cx="45719" cy="204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flipH="1">
            <a:off x="3969922" y="4250308"/>
            <a:ext cx="45719" cy="207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>
            <a:off x="4835579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655643" y="422108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0" name="Стрелка вверх 51199"/>
          <p:cNvSpPr/>
          <p:nvPr/>
        </p:nvSpPr>
        <p:spPr>
          <a:xfrm>
            <a:off x="7583818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Выгнутая влево стрелка 51200"/>
          <p:cNvSpPr/>
          <p:nvPr/>
        </p:nvSpPr>
        <p:spPr>
          <a:xfrm rot="20973825">
            <a:off x="4180239" y="1741813"/>
            <a:ext cx="486680" cy="760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97943" y="2188097"/>
            <a:ext cx="2896928" cy="36078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3" y="1340768"/>
            <a:ext cx="167279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Музыкальное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Выгнутая вправо стрелка 51202"/>
          <p:cNvSpPr/>
          <p:nvPr/>
        </p:nvSpPr>
        <p:spPr>
          <a:xfrm>
            <a:off x="8127562" y="1644331"/>
            <a:ext cx="519101" cy="818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2510" y="1346677"/>
            <a:ext cx="184886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Продуктивная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79197">
            <a:off x="6860610" y="2422487"/>
            <a:ext cx="499201" cy="94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4479" y="2060848"/>
            <a:ext cx="3393083" cy="50961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194" y="2780928"/>
            <a:ext cx="4885959" cy="648072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детей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образовательные области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0945514">
            <a:off x="1548727" y="2599214"/>
            <a:ext cx="393263" cy="826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204" name="Выгнутая вниз стрелка 51203"/>
          <p:cNvSpPr/>
          <p:nvPr/>
        </p:nvSpPr>
        <p:spPr>
          <a:xfrm rot="18311654">
            <a:off x="2810837" y="3670073"/>
            <a:ext cx="790827" cy="387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6464" y="3728131"/>
            <a:ext cx="203283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3897117" flipV="1">
            <a:off x="5124318" y="3664541"/>
            <a:ext cx="815674" cy="400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717032"/>
            <a:ext cx="3096344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оммуникативное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703" y="-849"/>
            <a:ext cx="1475216" cy="11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51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941" y="-29766"/>
            <a:ext cx="2110661" cy="156892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05310833"/>
              </p:ext>
            </p:extLst>
          </p:nvPr>
        </p:nvGraphicFramePr>
        <p:xfrm>
          <a:off x="1" y="0"/>
          <a:ext cx="8965436" cy="640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88640"/>
            <a:ext cx="1111111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018" y="4624442"/>
            <a:ext cx="1241401" cy="1021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644929"/>
            <a:ext cx="1323576" cy="1111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692" y="2381302"/>
            <a:ext cx="1106616" cy="1264704"/>
          </a:xfrm>
          <a:prstGeom prst="rect">
            <a:avLst/>
          </a:prstGeom>
        </p:spPr>
      </p:pic>
      <p:pic>
        <p:nvPicPr>
          <p:cNvPr id="12" name="Рисунок 11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692305"/>
            <a:ext cx="1144273" cy="1080856"/>
          </a:xfrm>
          <a:prstGeom prst="rect">
            <a:avLst/>
          </a:prstGeom>
        </p:spPr>
      </p:pic>
      <p:pic>
        <p:nvPicPr>
          <p:cNvPr id="21" name="Рисунок 20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29844" y="11709746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89494" y="13340501"/>
            <a:ext cx="101013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&amp;Pcy;&amp;rcy;&amp;icy;&amp;ocy;&amp;rcy;&amp;icy;&amp;tcy;&amp;iecy;&amp;tcy;&amp;ncy;&amp;ocy;&amp;iecy; &amp;ncy;&amp;acy;&amp;pcy;&amp;rcy;&amp;acy;&amp;vcy;&amp;lcy;&amp;iecy;&amp;ncy;&amp;icy;&amp;iecy;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49144" y="14971256"/>
            <a:ext cx="1010137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59532" y="764703"/>
            <a:ext cx="8316924" cy="592254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706851" cy="1268760"/>
          </a:xfrm>
          <a:prstGeom prst="rect">
            <a:avLst/>
          </a:prstGeo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87624" y="1484784"/>
            <a:ext cx="757454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аправлено на :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норм и ценностей, принятых в обществе, включая моральные и нравственные ценности;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общения и взаимодействия ребенка со взрослыми и сверстниками;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позитивных установок к различным видам труда и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основ безопасного поведения в быту, социуме,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0552"/>
            <a:ext cx="534662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 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523" y="3973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363" y="465210"/>
            <a:ext cx="61032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 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726820"/>
            <a:ext cx="8640960" cy="598494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9" y="1556792"/>
            <a:ext cx="79208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интересов детей, любознательности и познавательной мотивации;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познавательных действий, становление сознания;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воображения и творческой активности;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93319" y="907977"/>
            <a:ext cx="8349462" cy="518531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08097" y="1844824"/>
            <a:ext cx="7634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ключает: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речью как средством общения и культуры;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активного словаря;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связной, грамматически правильной диалогической и монологической речи;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речевого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звуковой и интонационной культуры речи, фонематического слуха;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38742"/>
            <a:ext cx="490281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 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972600"/>
            <a:ext cx="8172908" cy="536557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919056"/>
            <a:ext cx="73448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эстетического отношения к окружающему миру;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элементарных представлений о видах искусства;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восприятие музыки, художественной литературы, фольклора;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стимулирование сопереживания персонажам художественных произведений;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реализацию самостоятельной творческой деятельности детей (изобразительной, конструктивно-модельной, музыкальной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5442" y="196168"/>
            <a:ext cx="601089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  </a:t>
            </a:r>
            <a:endParaRPr lang="ru-RU" sz="3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1202" y="199123"/>
            <a:ext cx="8678800" cy="630493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87996" y="991549"/>
            <a:ext cx="778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некоторых видах спорта, овладение подвижными играми с правилами;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целенаправленности и саморегуляции в двигательной сфере;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8067"/>
            <a:ext cx="56276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30736" y="796530"/>
            <a:ext cx="8172908" cy="6001355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4" y="8369"/>
            <a:ext cx="1735094" cy="1289754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66954" y="1530967"/>
            <a:ext cx="73041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коррекционной работы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направлено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квалифицированной коррекции тяжелых нарушений речи, коррекции  недостатков в психическом и физическом развитии;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осуществление индивидуально ориентированной  психолого-медико-педагогической помощи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психолого-медико-педагогической комиссии);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возможности освоения детьми с ограниченными возможностями здоровья Программы;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 модели  получения качественного дошкольного образования  детьми-инвалидами и детьми с ОВЗ в условиях инклюзивного образования, соответствующую интересам и запросам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семьи;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обеспечивает 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оптимальные условия для социальной адаптации, эмоционального благополучия, обучения и воспитания ребёнка с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ограниченными возможностями здоровья.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872" y="211755"/>
            <a:ext cx="589225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Коррекционная работа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17232"/>
            <a:ext cx="1144273" cy="10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3" y="0"/>
            <a:ext cx="1706851" cy="126876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219793953"/>
              </p:ext>
            </p:extLst>
          </p:nvPr>
        </p:nvGraphicFramePr>
        <p:xfrm>
          <a:off x="0" y="0"/>
          <a:ext cx="9021089" cy="6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72816"/>
            <a:ext cx="1008112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433" y="1772816"/>
            <a:ext cx="1296342" cy="1107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385" y="4438915"/>
            <a:ext cx="1080219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637951"/>
            <a:ext cx="1945225" cy="1097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8546" y="89808"/>
            <a:ext cx="867509" cy="1089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176" y="2157046"/>
            <a:ext cx="1905648" cy="1612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</a:t>
            </a:r>
            <a:r>
              <a:rPr kumimoji="0" lang="ru-RU" sz="2000" b="1" i="0" u="none" strike="noStrike" cap="all" normalizeH="0" baseline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905" y="1106421"/>
            <a:ext cx="8640575" cy="52317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899592" y="828498"/>
            <a:ext cx="777686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 algn="just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Государственное бюджетное дошкольное образовательное учреждение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85750" indent="-285750" algn="ctr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 4 комбинированного вида Кронштадтского района Санкт-Петербурга</a:t>
            </a:r>
            <a:endParaRPr lang="ru-RU" sz="1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defRPr/>
            </a:pPr>
            <a:endParaRPr lang="ru-RU" sz="1400" b="1" dirty="0">
              <a:ln w="50800"/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>
                <a:ln w="5080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Дата создания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1978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год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дошкольное образовательное учреждение  детский сад № 4 комбинированного вида Кронштадтского района Санкт-Петербурга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Сокращенное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ГБДОУ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детский сад 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 Кронштадтского района Санкт-Петербурга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Заведующий ГБДОУ: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Горчакова Алла Зигмантасовна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ГБДОУ: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197760, Санкт-Петербург, г. Кронштадт, ул. Зосимова, д. 4, литера 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Телефон/факс:  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(812)311-61-10; (812) 311-16-75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детского сада: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7.00 до 19.00 с понедельника по пятницу. Суббота, воскресение, праздничные дни  - выходные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электронной почты детского сада:  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dou4sun@mail.ru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официального сайта: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http://dou4sun.ru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ru-RU" sz="2000" b="1" dirty="0">
              <a:ln w="5080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211" y="285061"/>
            <a:ext cx="584063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ИНФОРМАЦИОННАЯ СПРАВКА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869160"/>
            <a:ext cx="1455438" cy="1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78" y="9679"/>
            <a:ext cx="1701557" cy="1264824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00" y="803603"/>
            <a:ext cx="8678800" cy="553457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350" y="1675619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Эффективное взаимодействие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 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соблюдении комплекса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- 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нацеленность содержания общения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семьей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укрепление детско-родительских отношений;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игрового).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5925"/>
            <a:ext cx="52995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семьями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12" name="Рисунок 11" descr="HOLDHA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4475" y="5687498"/>
            <a:ext cx="1647825" cy="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2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6" y="0"/>
            <a:ext cx="1837952" cy="1366211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481" y="102971"/>
            <a:ext cx="7286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Условия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реализации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программы</a:t>
            </a:r>
            <a:r>
              <a:rPr kumimoji="0" lang="ru-RU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789040"/>
            <a:ext cx="3636404" cy="1512168"/>
          </a:xfrm>
          <a:prstGeom prst="roundRect">
            <a:avLst/>
          </a:prstGeom>
          <a:ln w="38100"/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азвивающая  предметно-пространственная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5182" y="3861048"/>
            <a:ext cx="3096344" cy="151216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Кадровые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3548" y="1672444"/>
            <a:ext cx="3360899" cy="1540532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Материально-технические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17116701">
            <a:off x="2432616" y="4302887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2339752" y="2456892"/>
            <a:ext cx="1927222" cy="4104456"/>
          </a:xfrm>
          <a:prstGeom prst="arc">
            <a:avLst>
              <a:gd name="adj1" fmla="val 16707540"/>
              <a:gd name="adj2" fmla="val 3238132"/>
            </a:avLst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2" idx="1"/>
          </p:cNvCxnSpPr>
          <p:nvPr/>
        </p:nvCxnSpPr>
        <p:spPr>
          <a:xfrm rot="5400000" flipH="1" flipV="1">
            <a:off x="3755012" y="4923166"/>
            <a:ext cx="1836204" cy="1224136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16200000" flipV="1">
            <a:off x="3167844" y="5193196"/>
            <a:ext cx="1548172" cy="252028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5535" y="1763196"/>
            <a:ext cx="3440381" cy="152178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Психолого-               педагогические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7116701">
            <a:off x="2417818" y="4302886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89" y="1998252"/>
            <a:ext cx="76558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31" y="3978276"/>
            <a:ext cx="960042" cy="8622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20697" y="1900299"/>
            <a:ext cx="942146" cy="792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4512" name="Рисунок 645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039026"/>
            <a:ext cx="962012" cy="1036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6" y="0"/>
            <a:ext cx="1837952" cy="1366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Вариативная часть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образовательной программы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753983998"/>
              </p:ext>
            </p:extLst>
          </p:nvPr>
        </p:nvGraphicFramePr>
        <p:xfrm>
          <a:off x="179512" y="126876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7" y="0"/>
            <a:ext cx="1887423" cy="1402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9750" y="260648"/>
            <a:ext cx="80645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95536" y="836712"/>
            <a:ext cx="8352927" cy="583264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12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264" y="1530936"/>
            <a:ext cx="1125619" cy="8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75656" y="1526434"/>
            <a:ext cx="637911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Методическое обеспечение вариативного компонента Программы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2135304"/>
            <a:ext cx="7458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«Основы безопасности детей дошкольного возраста»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вторы Р.Б.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Стеркина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О.Л. Князева и Н.Н. Авдеева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2705772"/>
            <a:ext cx="7458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2.Авторская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программа «Мы в городе славном живём».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(авторский коллектив ГБДОУ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детский сад №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Кронштадтского района Санкт-Петербурга) 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3507725"/>
            <a:ext cx="74582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социально-эмоциональному развитию детей дошкольного возраста «Я, ты, мы»   (под редакцией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О.Л.Князевой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.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Б.Стеркиной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</a:t>
            </a:r>
            <a:r>
              <a:rPr lang="ru-RU" sz="1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Этнокалендарь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Санкт-Петербурга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3" y="4365104"/>
            <a:ext cx="7458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«Добро пожаловать в экологию»,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Воронкевич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О.В., СПб, ДЕТСТВО-ПРЕСС, 2007.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6.«Программа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экологического образования «Мы», Кондратьева Н.Н., СПб,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7. Программа "Приобщение детей к истокам русской народной культуры"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О. Л. Князева, М. Д.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Маханёва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36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6" y="0"/>
            <a:ext cx="1587698" cy="1180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1753" y="256859"/>
            <a:ext cx="630711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974853"/>
            <a:ext cx="7776864" cy="528544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44824"/>
            <a:ext cx="6936294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Успешность реализации образовательной программы зависит от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согласованности действий семьи и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сада: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щем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язык с родителями. 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 – поистине высокое творенье.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заслон надежный и причал.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дает призванье и рожденье.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для нас основа всех начал. </a:t>
            </a:r>
            <a:endParaRPr lang="ru-RU" sz="2200" b="1" i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А. Мухачева) </a:t>
            </a:r>
          </a:p>
        </p:txBody>
      </p:sp>
    </p:spTree>
    <p:extLst>
      <p:ext uri="{BB962C8B-B14F-4D97-AF65-F5344CB8AC3E}">
        <p14:creationId xmlns:p14="http://schemas.microsoft.com/office/powerpoint/2010/main" xmlns="" val="412226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67546" y="908323"/>
            <a:ext cx="7837609" cy="468091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8"/>
            <a:ext cx="1835696" cy="136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84249"/>
            <a:ext cx="63367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761" y="1628800"/>
            <a:ext cx="72303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основу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совместной деятельности семьи и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детского сада заложены 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Единый подход к процессу воспитания ребенка;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Открытость дошкольного учреждения для 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Взаимное доверие во взаимоотношениях педагогов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Уважение и доброжелательность друг к другу;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Дифференцированный подход к каждой семье;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Равная ответственность родителей и педагогов;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4761" y="5229200"/>
            <a:ext cx="80396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обучаем родителей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родители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учат нас! </a:t>
            </a:r>
          </a:p>
        </p:txBody>
      </p:sp>
    </p:spTree>
    <p:extLst>
      <p:ext uri="{BB962C8B-B14F-4D97-AF65-F5344CB8AC3E}">
        <p14:creationId xmlns:p14="http://schemas.microsoft.com/office/powerpoint/2010/main" xmlns="" val="183018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67546" y="908323"/>
            <a:ext cx="7837609" cy="489694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8"/>
            <a:ext cx="1835696" cy="1364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84249"/>
            <a:ext cx="63367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ru-RU" b="1" kern="0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Инновационная деятельность</a:t>
            </a:r>
          </a:p>
          <a:p>
            <a:pPr algn="ctr">
              <a:defRPr/>
            </a:pPr>
            <a:r>
              <a:rPr lang="ru-RU" b="1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в рамках  о</a:t>
            </a:r>
            <a:r>
              <a:rPr lang="ru-RU" b="1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ea typeface="Times New Roman"/>
                <a:cs typeface="Arial" pitchFamily="34" charset="0"/>
              </a:rPr>
              <a:t>пытно-экспериментальной работы </a:t>
            </a:r>
            <a:r>
              <a:rPr lang="ru-RU" b="1" kern="0" cap="all" dirty="0" smtClean="0">
                <a:ln w="0"/>
                <a:solidFill>
                  <a:srgbClr val="008AF2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b="1" kern="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760" y="1628800"/>
            <a:ext cx="73856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ТЕМА: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эффективных средств коммуникации между участниками образовательного процесса»</a:t>
            </a:r>
          </a:p>
          <a:p>
            <a:pPr fontAlgn="t"/>
            <a:endParaRPr lang="ru-RU" sz="2000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годовых проектов: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1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«Педагог – Ребенок - Родители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457200" indent="-457200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2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– Педагоги – Родители – Социальные партнеры»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581128"/>
            <a:ext cx="2088232" cy="15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18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323528" y="620688"/>
            <a:ext cx="8568952" cy="6237312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872208" cy="12846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384" y="1124744"/>
            <a:ext cx="787428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dirty="0" smtClean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Разработана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 учетом:</a:t>
            </a:r>
          </a:p>
          <a:p>
            <a:pPr algn="just"/>
            <a:r>
              <a:rPr lang="ru-RU" sz="17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примерной образовательной программы дошкольного образования</a:t>
            </a:r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(далее – ПО ОП ДО), одобренной решением федеральным 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- методическим объединением (УМО) по общему образованию (протокол от 20 мая 2015 г. № 2/15),</a:t>
            </a:r>
          </a:p>
          <a:p>
            <a:pPr algn="just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с использованием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учебно-методического комплекса </a:t>
            </a:r>
            <a:r>
              <a:rPr lang="ru-RU" sz="17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программы "От рождения до школы" под редакцией Н.Е. </a:t>
            </a:r>
            <a:r>
              <a:rPr lang="ru-RU" sz="17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Вераксы</a:t>
            </a:r>
            <a:r>
              <a:rPr lang="ru-RU" sz="17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Т.С. Комаровой, М.А. Васильевой,</a:t>
            </a:r>
            <a:r>
              <a:rPr lang="ru-RU" sz="1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представленным на сайте ФИРО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700" u="sng" dirty="0" smtClean="0">
                <a:latin typeface="Arial" pitchFamily="34" charset="0"/>
                <a:cs typeface="Arial" pitchFamily="34" charset="0"/>
                <a:hlinkClick r:id="rId5"/>
              </a:rPr>
              <a:t>http://www.firo.ru/?page_id=11684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программы Н.В.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Нищевой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cs typeface="Arial" pitchFamily="34" charset="0"/>
                <a:hlinkClick r:id="rId6"/>
              </a:rPr>
              <a:t>проект примерной адаптированной программы коррекционно-развивающей работы в логопедической группе детского сада для детей с тяжелыми нарушениями речи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smtClean="0">
                <a:latin typeface="Arial" pitchFamily="34" charset="0"/>
                <a:cs typeface="Arial" pitchFamily="34" charset="0"/>
                <a:hlinkClick r:id="rId5"/>
              </a:rPr>
              <a:t>http://www.firo.ru/?page_id=11684</a:t>
            </a:r>
            <a:endParaRPr lang="ru-RU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85752" y="188640"/>
            <a:ext cx="6727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ОБРАЗОВАТЕЛЬНАЯ 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509121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рассчитана для детей в возрасте от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7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детском саду в 2014-2015 учебном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году функционирует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возрастных групп общеразвивающей и компенсирующей направленности: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года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3 лет –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 группы;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3 до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 –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шесть групп.</a:t>
            </a:r>
            <a:endParaRPr lang="ru-RU" sz="1600" dirty="0"/>
          </a:p>
        </p:txBody>
      </p:sp>
      <p:pic>
        <p:nvPicPr>
          <p:cNvPr id="11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1697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7" y="0"/>
            <a:ext cx="1892845" cy="140701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78346" y="1066917"/>
            <a:ext cx="4536504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Нормативно-правовое обеспечение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85752" y="0"/>
            <a:ext cx="6727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ОБРАЗОВАТЕЛЬНАЯ 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707955" y="4365104"/>
            <a:ext cx="6077286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Санитарно-эпидемиологические правила и нормативы «СанПиН 2.4.1.3049-13 от 15.05.2013г.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12897" y="5186049"/>
            <a:ext cx="6107172" cy="115212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Устав </a:t>
            </a:r>
            <a:r>
              <a:rPr lang="ru-RU" b="1" dirty="0" smtClean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бюджетного дошкольного образовательного учреждения детский сад № 4 комбинированного вида Кронштадтского района  Санкт-Петербурга</a:t>
            </a:r>
            <a:endParaRPr lang="ru-RU" b="1" dirty="0">
              <a:ln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07955" y="3061626"/>
            <a:ext cx="6077285" cy="11594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дошкольного образования, утвержденный приказом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России от 17 октября 2013 г. № 1155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07955" y="2182012"/>
            <a:ext cx="6077285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Закон РФ от 29.12.2012 № 273-ФЗ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 образовании в Российской Федерации»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338" y="-849"/>
            <a:ext cx="1421581" cy="10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8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34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478808" y="2173053"/>
            <a:ext cx="0" cy="679883"/>
          </a:xfrm>
          <a:prstGeom prst="line">
            <a:avLst/>
          </a:prstGeom>
          <a:scene3d>
            <a:camera prst="isometricOffAxis2Lef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3354" y="1279412"/>
            <a:ext cx="2650908" cy="944873"/>
          </a:xfrm>
          <a:prstGeom prst="roundRect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обеспечивает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220386"/>
            <a:ext cx="2919791" cy="952667"/>
          </a:xfrm>
          <a:prstGeom prst="roundRect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программа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4" y="99223"/>
            <a:ext cx="1587698" cy="1180189"/>
          </a:xfrm>
          <a:prstGeom prst="rect">
            <a:avLst/>
          </a:prstGeom>
        </p:spPr>
      </p:pic>
      <p:sp>
        <p:nvSpPr>
          <p:cNvPr id="14" name="Шестиугольник 13"/>
          <p:cNvSpPr/>
          <p:nvPr/>
        </p:nvSpPr>
        <p:spPr>
          <a:xfrm>
            <a:off x="0" y="2708920"/>
            <a:ext cx="4283968" cy="3456384"/>
          </a:xfrm>
          <a:prstGeom prst="hexagon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разработана педагогическим коллективом ДОО при активном участии актива родительской общественности дошкольной  организации. При разработке Программы учитывались: вид ДОО, виды групп, режим функционирования, контингент воспитанников, основные направления деятельности ДОО по Уставу, а также лучшие педагогические традиции и достижения дошкольной организации.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572000" y="2807550"/>
            <a:ext cx="4104456" cy="3274045"/>
          </a:xfrm>
          <a:prstGeom prst="hexagon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4501" y="-850"/>
            <a:ext cx="1625905" cy="122123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1720" y="2173053"/>
            <a:ext cx="0" cy="607875"/>
          </a:xfrm>
          <a:prstGeom prst="line">
            <a:avLst/>
          </a:prstGeom>
          <a:ln/>
          <a:scene3d>
            <a:camera prst="isometricOffAxis1Righ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D:\БОЛЬШАНИНА -2\галя\0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441" y="4857872"/>
            <a:ext cx="1412913" cy="148030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51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6" y="0"/>
            <a:ext cx="1693936" cy="125915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6611292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026" y="217696"/>
            <a:ext cx="6048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ОБРАЗОВАТЕЛЬНАЯ 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 показывает: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20930" y="616671"/>
            <a:ext cx="8568952" cy="61096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конкретных условий и особенностей контингента воспитанников в ДОО любого вида создается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собственная модель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организации воспитания, обучения и развития детей;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современные образовательные (образовательные технологии деятельностного типа и информационно-коммуникационные технологии) применяются в работе с детьми;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каким образом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учитываются индивидуальные особенности, интересы и возможности воспитанников.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Программа учитывает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потребности воспитанников, в том числе детей-инвалидов и детей с ограниченными возможностями здоровья их родителей (законных представителей), общественности и социума.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36" y="10459"/>
            <a:ext cx="1405444" cy="1044714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69836" y="123754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СТРУКТУРА ПРОГРАММЫ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gray">
          <a:xfrm>
            <a:off x="214276" y="836712"/>
            <a:ext cx="2438093" cy="2215172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2806570" y="684415"/>
            <a:ext cx="3493622" cy="2680066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6" name="Freeform 26"/>
          <p:cNvSpPr>
            <a:spLocks/>
          </p:cNvSpPr>
          <p:nvPr/>
        </p:nvSpPr>
        <p:spPr bwMode="gray">
          <a:xfrm>
            <a:off x="2915816" y="684415"/>
            <a:ext cx="3312368" cy="23845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Содержательный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содержательном разделе программы представлено описание образовательной деятельности по пяти образовательным областям (направлениям развития ребёнка): физическому развитию, социально-коммуникативному развитию, познавательному развитию, речевому развитию, художественно-эстетическому развитию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Коррекционно-развивающая работа с детьми с ограниченными возможностями здоровья.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Так же в этом разделе дано описание вариативных форм, средств и методов реализации программы, форм работы с родителями в процессе освоения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программы. Традиции ДОО,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gray">
          <a:xfrm>
            <a:off x="6429388" y="1000108"/>
            <a:ext cx="2571768" cy="2089307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57950" y="1071546"/>
            <a:ext cx="27860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CC"/>
                </a:solidFill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3333CC"/>
                </a:solidFill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Организационный раздел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организационном разделе содержится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описание кадрового обеспечения, учебно-методического обеспечения,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материально-технической базы,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предметно-пространственной развивающей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среды, режим дня детей,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взаимодействия с семьей, порядок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организации образовательной деятельности. </a:t>
            </a: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39"/>
          <p:cNvSpPr>
            <a:spLocks noChangeArrowheads="1"/>
          </p:cNvSpPr>
          <p:nvPr/>
        </p:nvSpPr>
        <p:spPr bwMode="auto">
          <a:xfrm>
            <a:off x="714348" y="3708400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Ведущие  принципы  формирования образовательной программы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46"/>
          <p:cNvSpPr>
            <a:spLocks noChangeArrowheads="1"/>
          </p:cNvSpPr>
          <p:nvPr/>
        </p:nvSpPr>
        <p:spPr bwMode="auto">
          <a:xfrm>
            <a:off x="660585" y="40767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 развивающего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принципа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научной обоснованности и практической применимости;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единство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воспитательных, развивающих и обучающих целей и задач процесса образования;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комплексно-тематический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принцип построения образовательного процесса;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построение образовательного процесса на адекватных возрасту формах работы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принципы </a:t>
            </a:r>
            <a:r>
              <a:rPr lang="ru-RU" sz="1200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гуманизации</a:t>
            </a: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 дифференциации и индивидуализации, непрерывности и системности образования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51"/>
          <p:cNvSpPr>
            <a:spLocks noChangeArrowheads="1"/>
          </p:cNvSpPr>
          <p:nvPr/>
        </p:nvSpPr>
        <p:spPr bwMode="auto">
          <a:xfrm>
            <a:off x="714348" y="5786454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методологические подходы: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системность и личностно-ориентированное образование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333485" y="3089415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439384" y="3393281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572380" y="316065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467729" y="5346745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76" y="972700"/>
            <a:ext cx="2438093" cy="205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Целевой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целевом разделе представлены цели и задачи реализации программы, принципы и подходы к её формированию, возрастные и индивидуальные характеристики детей, воспитывающихся в образовательном учреждении, планируемые результаты освоения программы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16632"/>
            <a:ext cx="1697593" cy="1261878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2" y="85450"/>
            <a:ext cx="7937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Образовательная программа дошкольного образования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 обязательной части и части,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формируемой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участниками образовательных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отношений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(вариативная часть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 и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содержит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118647" y="938536"/>
            <a:ext cx="6011561" cy="2412470"/>
          </a:xfrm>
          <a:prstGeom prst="notchedRightArrow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 образовательные потребности, интересы и мотивы детей, членов их семей, и  ориентирована на специфику национальных, социокультурных условий, в которых осуществляется образовательная деятельность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396479" y="3424466"/>
            <a:ext cx="5861839" cy="2530548"/>
          </a:xfrm>
          <a:prstGeom prst="notchedRightArrow">
            <a:avLst/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Реализует образовательные потребности детей и членов их семей в соответствии с ФГОС и возрастными и психофизиологическими  особенностями воспитанников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684063">
            <a:off x="2276370" y="2488977"/>
            <a:ext cx="2232248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1822779"/>
            <a:ext cx="3180179" cy="1601687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699792" y="5013176"/>
            <a:ext cx="2252000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21356254">
            <a:off x="517088" y="4350311"/>
            <a:ext cx="3087639" cy="1508240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Вариативный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(региональный) компонент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849"/>
            <a:ext cx="1685175" cy="1252647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91208" y="288768"/>
            <a:ext cx="6768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Основные задачи ООП ДО</a:t>
            </a:r>
            <a:endParaRPr kumimoji="0" lang="ru-RU" sz="3200" b="1" i="0" u="none" strike="noStrike" cap="all" normalizeH="0" baseline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4988" y="661414"/>
            <a:ext cx="8565484" cy="5960210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1394750"/>
            <a:ext cx="756084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охрана и укрепление физического и психического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•создание благоприятных условий развития детей в соответствии с их возрастными и индивидуальными особенностями и склонностями;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общей культуры личности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OLDHA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647" y="5687498"/>
            <a:ext cx="1647825" cy="9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2703</TotalTime>
  <Words>2078</Words>
  <Application>Microsoft Office PowerPoint</Application>
  <PresentationFormat>Экран (4:3)</PresentationFormat>
  <Paragraphs>334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Сотрудники</cp:lastModifiedBy>
  <cp:revision>256</cp:revision>
  <cp:lastPrinted>2014-11-29T18:08:15Z</cp:lastPrinted>
  <dcterms:created xsi:type="dcterms:W3CDTF">2014-05-14T16:31:48Z</dcterms:created>
  <dcterms:modified xsi:type="dcterms:W3CDTF">2016-10-04T04:59:15Z</dcterms:modified>
</cp:coreProperties>
</file>