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3.png"/><Relationship Id="rId7" Type="http://schemas.openxmlformats.org/officeDocument/2006/relationships/image" Target="../media/image3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55285" y="116632"/>
            <a:ext cx="1604936" cy="17728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68" y="138353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964" y="1195871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1028" name="Picture 4" descr="http://www.playcast.ru/uploads/2015/02/20/1221862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21" y="332656"/>
            <a:ext cx="5545121" cy="252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7753" y="2861232"/>
            <a:ext cx="75466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20 по 22 февраля в  нашем детском саду  прошили музыкально-спортивные праздники, посвященные  Дню защитника Отечества. Дети изготовили  своими руками поздравительные открытки п подарки  своими близким мужчинам-папам, братьям, дедушкам ! На праздниках воспитанники пели песни и читали стихи о защитниках России, танцевали, участвовали с папами  в интересных конкурсах. Все участники хорошо подготовились к состязаниям и поэтому, победила дружба. Все получили эмоциональный заряд и желание служить в рядах российской армии!  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Праздник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23 февраля в детском саду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хороший повод для воспитания у дошкольников чувства сопричастности к лучшим традициям своей Родины, формирования у детей гордости за славных защитников Отечества, стоящих на страже мира и покоя в России </a:t>
            </a:r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Anna\Desktop\фото 23 февраля масленица 2017\IMG_20170220_1723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4"/>
          <a:stretch/>
        </p:blipFill>
        <p:spPr bwMode="auto">
          <a:xfrm>
            <a:off x="3190477" y="1696805"/>
            <a:ext cx="3902948" cy="2305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79712" y="188640"/>
            <a:ext cx="57113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solidFill>
                    <a:srgbClr val="161B0B"/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Квест</a:t>
            </a:r>
            <a:r>
              <a:rPr lang="ru-RU" sz="3600" b="1" dirty="0" smtClean="0">
                <a:ln>
                  <a:solidFill>
                    <a:srgbClr val="161B0B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600" b="1" cap="none" spc="0" dirty="0" smtClean="0">
                <a:ln>
                  <a:solidFill>
                    <a:srgbClr val="161B0B"/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игра </a:t>
            </a:r>
          </a:p>
          <a:p>
            <a:pPr algn="ctr"/>
            <a:r>
              <a:rPr lang="ru-RU" sz="3600" b="1" cap="none" spc="0" dirty="0" smtClean="0">
                <a:ln>
                  <a:solidFill>
                    <a:srgbClr val="161B0B"/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«В поисках сокровищ»</a:t>
            </a:r>
          </a:p>
          <a:p>
            <a:pPr algn="ctr"/>
            <a:r>
              <a:rPr lang="ru-RU" sz="2400" b="1" dirty="0" smtClean="0">
                <a:ln>
                  <a:solidFill>
                    <a:srgbClr val="161B0B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Группа «Капельки»</a:t>
            </a:r>
            <a:endParaRPr lang="ru-RU" sz="2400" b="1" cap="none" spc="0" dirty="0">
              <a:ln>
                <a:solidFill>
                  <a:srgbClr val="161B0B"/>
                </a:solidFill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Anna\Desktop\фото 23 февраля масленица 2017\IMG_20170220_1636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053" y="4225224"/>
            <a:ext cx="2825596" cy="2119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na\Desktop\фото 23 февраля масленица 2017\IMG_20170220_1657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9" y="1563272"/>
            <a:ext cx="3051318" cy="2288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na\Desktop\фото 23 февраля масленица 2017\IMG_20170220_17095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t="10282" r="5643"/>
          <a:stretch/>
        </p:blipFill>
        <p:spPr bwMode="auto">
          <a:xfrm>
            <a:off x="5979493" y="4028128"/>
            <a:ext cx="3016821" cy="2313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nna\Desktop\фото 23 февраля масленица 2017\IMG_20170220_17121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7" r="4667"/>
          <a:stretch/>
        </p:blipFill>
        <p:spPr bwMode="auto">
          <a:xfrm>
            <a:off x="-79497" y="4046107"/>
            <a:ext cx="3329878" cy="2298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oo16rzn.caduk.ru/images/23_html_m5e949c8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4265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nna\Desktop\фото 23 февраля масленица 2017\IMG_20170220_16590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9" b="15449"/>
          <a:stretch/>
        </p:blipFill>
        <p:spPr bwMode="auto">
          <a:xfrm>
            <a:off x="7044841" y="2272656"/>
            <a:ext cx="1951473" cy="1477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9440" y="197707"/>
            <a:ext cx="859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161B0B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Квест-игра </a:t>
            </a:r>
          </a:p>
          <a:p>
            <a:pPr algn="ctr"/>
            <a:r>
              <a:rPr lang="ru-RU" sz="2400" b="1" dirty="0">
                <a:ln>
                  <a:solidFill>
                    <a:srgbClr val="161B0B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«В поисках сокровищ</a:t>
            </a:r>
            <a:endParaRPr lang="ru-RU" sz="2400" dirty="0"/>
          </a:p>
        </p:txBody>
      </p:sp>
      <p:pic>
        <p:nvPicPr>
          <p:cNvPr id="5" name="Picture 6" descr="C:\Users\Anna\Desktop\фото 23 февраля масленица 2017\IMG_20170220_1712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7" r="4667"/>
          <a:stretch/>
        </p:blipFill>
        <p:spPr bwMode="auto">
          <a:xfrm>
            <a:off x="39441" y="3972289"/>
            <a:ext cx="3329878" cy="2298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nna\Desktop\фото 23 февраля масленица 2017\IMG_20170220_1700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3824" r="34426"/>
          <a:stretch/>
        </p:blipFill>
        <p:spPr bwMode="auto">
          <a:xfrm>
            <a:off x="6593126" y="836712"/>
            <a:ext cx="2448273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na\Desktop\фото 23 февраля масленица 2017\IMG_20170220_17010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23200"/>
          <a:stretch/>
        </p:blipFill>
        <p:spPr bwMode="auto">
          <a:xfrm>
            <a:off x="194023" y="1052736"/>
            <a:ext cx="2782837" cy="2818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na\Desktop\фото 23 февраля масленица 2017\IMG_20170220_1709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52" y="3896401"/>
            <a:ext cx="3054800" cy="2291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na\Desktop\фото 23 февраля масленица 2017\IMG_20170220_1702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662" y="3972289"/>
            <a:ext cx="2626506" cy="2215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nna\Desktop\фото 23 февраля масленица 2017\IMG_20170220_17215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71" y="1479594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6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9440" y="197707"/>
            <a:ext cx="8815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161B0B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Музыкально-спортивный праздник</a:t>
            </a:r>
            <a:endParaRPr lang="ru-RU" sz="2400" b="1" dirty="0">
              <a:ln>
                <a:solidFill>
                  <a:srgbClr val="161B0B"/>
                </a:solidFill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n>
                  <a:solidFill>
                    <a:srgbClr val="161B0B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«Папа может..» группа «Почемучки»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2" t="18191" r="17037" b="20091"/>
          <a:stretch/>
        </p:blipFill>
        <p:spPr bwMode="auto">
          <a:xfrm>
            <a:off x="71294" y="1439336"/>
            <a:ext cx="2986438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5357" b="10270"/>
          <a:stretch/>
        </p:blipFill>
        <p:spPr>
          <a:xfrm>
            <a:off x="3116133" y="1417248"/>
            <a:ext cx="3296831" cy="23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23179" r="5194" b="6895"/>
          <a:stretch/>
        </p:blipFill>
        <p:spPr>
          <a:xfrm>
            <a:off x="6551981" y="1268199"/>
            <a:ext cx="2412507" cy="2350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t="10130" r="15348" b="19843"/>
          <a:stretch/>
        </p:blipFill>
        <p:spPr bwMode="auto">
          <a:xfrm>
            <a:off x="249264" y="3826034"/>
            <a:ext cx="2554601" cy="2411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t="13140" r="13285" b="20524"/>
          <a:stretch/>
        </p:blipFill>
        <p:spPr bwMode="auto">
          <a:xfrm>
            <a:off x="3013978" y="4005065"/>
            <a:ext cx="3237902" cy="2174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9" t="12647" r="13586" b="20475"/>
          <a:stretch/>
        </p:blipFill>
        <p:spPr bwMode="auto">
          <a:xfrm>
            <a:off x="6121697" y="3915548"/>
            <a:ext cx="3117868" cy="2232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8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9440" y="197707"/>
            <a:ext cx="859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161B0B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Музыкально-спортивный праздник </a:t>
            </a:r>
            <a:endParaRPr lang="ru-RU" sz="2400" b="1" dirty="0">
              <a:ln>
                <a:solidFill>
                  <a:srgbClr val="161B0B"/>
                </a:solidFill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>
                <a:ln>
                  <a:solidFill>
                    <a:srgbClr val="161B0B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smtClean="0">
                <a:ln>
                  <a:solidFill>
                    <a:srgbClr val="161B0B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Вместе с папами» группа «Искорки»</a:t>
            </a:r>
            <a:endParaRPr lang="ru-RU" sz="2400" dirty="0"/>
          </a:p>
        </p:txBody>
      </p:sp>
      <p:pic>
        <p:nvPicPr>
          <p:cNvPr id="4" name="Picture 2" descr="https://pp.userapi.com/c836334/v836334323/2435e/EBP1VJVqnO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68690"/>
            <a:ext cx="3279042" cy="2459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pp.userapi.com/c836334/v836334323/2468d/fuQD_-Xcbw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08228"/>
            <a:ext cx="1962240" cy="2616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pp.userapi.com/c836334/v836334323/24601/Ag4REkX-gm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1" y="1484784"/>
            <a:ext cx="3124251" cy="2343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p.userapi.com/c836334/v836334323/2459d/lh8GQNK8qc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5" r="8290"/>
          <a:stretch/>
        </p:blipFill>
        <p:spPr bwMode="auto">
          <a:xfrm>
            <a:off x="5652120" y="4005064"/>
            <a:ext cx="3339188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p.userapi.com/c836334/v836334323/24575/3DKB1QDVZw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8" t="27092" r="7311" b="3397"/>
          <a:stretch/>
        </p:blipFill>
        <p:spPr bwMode="auto">
          <a:xfrm>
            <a:off x="527842" y="3865715"/>
            <a:ext cx="1851649" cy="2586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p.userapi.com/c836334/v836334323/2451c/53FsK75OIV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11273" r="14747" b="13781"/>
          <a:stretch/>
        </p:blipFill>
        <p:spPr bwMode="auto">
          <a:xfrm>
            <a:off x="2618272" y="3850100"/>
            <a:ext cx="2889832" cy="2506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631</TotalTime>
  <Words>46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45</cp:revision>
  <dcterms:created xsi:type="dcterms:W3CDTF">2014-05-14T16:31:48Z</dcterms:created>
  <dcterms:modified xsi:type="dcterms:W3CDTF">2017-03-06T15:14:12Z</dcterms:modified>
</cp:coreProperties>
</file>